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9" r:id="rId4"/>
    <p:sldId id="273" r:id="rId5"/>
    <p:sldId id="274" r:id="rId6"/>
    <p:sldId id="257" r:id="rId7"/>
    <p:sldId id="258" r:id="rId8"/>
    <p:sldId id="272" r:id="rId9"/>
    <p:sldId id="275" r:id="rId10"/>
    <p:sldId id="276" r:id="rId11"/>
    <p:sldId id="277" r:id="rId12"/>
    <p:sldId id="279" r:id="rId13"/>
    <p:sldId id="278" r:id="rId14"/>
    <p:sldId id="280" r:id="rId15"/>
    <p:sldId id="281" r:id="rId16"/>
    <p:sldId id="284" r:id="rId17"/>
    <p:sldId id="285" r:id="rId18"/>
    <p:sldId id="266" r:id="rId19"/>
    <p:sldId id="267" r:id="rId20"/>
  </p:sldIdLst>
  <p:sldSz cx="18288000" cy="10287000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Montserrat Light" panose="00000400000000000000" pitchFamily="2" charset="0"/>
      <p:regular r:id="rId25"/>
    </p:embeddedFont>
    <p:embeddedFont>
      <p:font typeface="Play" panose="020B0604020202020204" charset="0"/>
      <p:regular r:id="rId26"/>
    </p:embeddedFont>
    <p:embeddedFont>
      <p:font typeface="Play Bold" panose="020B0604020202020204" charset="0"/>
      <p:regular r:id="rId27"/>
    </p:embeddedFont>
    <p:embeddedFont>
      <p:font typeface="Telegraf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2996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E575DA-2C5F-49BC-BE72-9AD6D4AC6E62}" type="doc">
      <dgm:prSet loTypeId="urn:microsoft.com/office/officeart/2005/8/layout/chevr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10D677D1-EC69-4DF3-8002-B73ADC8D3DF5}">
      <dgm:prSet phldrT="[Text]"/>
      <dgm:spPr/>
      <dgm:t>
        <a:bodyPr/>
        <a:lstStyle/>
        <a:p>
          <a:r>
            <a:rPr lang="en-IN" dirty="0"/>
            <a:t>01</a:t>
          </a:r>
        </a:p>
      </dgm:t>
    </dgm:pt>
    <dgm:pt modelId="{E90020AC-FD1F-4926-8A9E-4A45F72D17A9}" type="parTrans" cxnId="{E06BAABE-03CD-43B3-94F6-1F22B323799E}">
      <dgm:prSet/>
      <dgm:spPr/>
      <dgm:t>
        <a:bodyPr/>
        <a:lstStyle/>
        <a:p>
          <a:endParaRPr lang="en-IN"/>
        </a:p>
      </dgm:t>
    </dgm:pt>
    <dgm:pt modelId="{F85D1854-895B-4FD3-9F34-EB52C6E281BA}" type="sibTrans" cxnId="{E06BAABE-03CD-43B3-94F6-1F22B323799E}">
      <dgm:prSet/>
      <dgm:spPr/>
      <dgm:t>
        <a:bodyPr/>
        <a:lstStyle/>
        <a:p>
          <a:endParaRPr lang="en-IN"/>
        </a:p>
      </dgm:t>
    </dgm:pt>
    <dgm:pt modelId="{748C2456-ADAF-4DA0-800E-036948D5724C}">
      <dgm:prSet phldrT="[Text]"/>
      <dgm:spPr/>
      <dgm:t>
        <a:bodyPr/>
        <a:lstStyle/>
        <a:p>
          <a:r>
            <a:rPr lang="en-IN" dirty="0"/>
            <a:t>02</a:t>
          </a:r>
        </a:p>
      </dgm:t>
    </dgm:pt>
    <dgm:pt modelId="{CA6C0DCC-91D7-4D8A-B5F6-8362BBFB43EE}" type="parTrans" cxnId="{8ED2D711-BFA1-4E87-9639-2BE47DAF009C}">
      <dgm:prSet/>
      <dgm:spPr/>
      <dgm:t>
        <a:bodyPr/>
        <a:lstStyle/>
        <a:p>
          <a:endParaRPr lang="en-IN"/>
        </a:p>
      </dgm:t>
    </dgm:pt>
    <dgm:pt modelId="{083596ED-2AFB-4F76-8E00-E3D098BD305B}" type="sibTrans" cxnId="{8ED2D711-BFA1-4E87-9639-2BE47DAF009C}">
      <dgm:prSet/>
      <dgm:spPr/>
      <dgm:t>
        <a:bodyPr/>
        <a:lstStyle/>
        <a:p>
          <a:endParaRPr lang="en-IN"/>
        </a:p>
      </dgm:t>
    </dgm:pt>
    <dgm:pt modelId="{2C4067D0-8C81-425D-B1AF-5BBCEC30C690}">
      <dgm:prSet phldrT="[Text]"/>
      <dgm:spPr/>
      <dgm:t>
        <a:bodyPr/>
        <a:lstStyle/>
        <a:p>
          <a:r>
            <a:rPr lang="en-IN" dirty="0"/>
            <a:t>Introduction</a:t>
          </a:r>
        </a:p>
      </dgm:t>
    </dgm:pt>
    <dgm:pt modelId="{4A644D39-21A4-43B1-AF29-4BEEDBA6B2E6}" type="parTrans" cxnId="{660421DD-FA59-4CBA-A0A8-266B4CAD9C11}">
      <dgm:prSet/>
      <dgm:spPr/>
      <dgm:t>
        <a:bodyPr/>
        <a:lstStyle/>
        <a:p>
          <a:endParaRPr lang="en-IN"/>
        </a:p>
      </dgm:t>
    </dgm:pt>
    <dgm:pt modelId="{17B5A808-F340-4435-9677-D127ACC2AC7F}" type="sibTrans" cxnId="{660421DD-FA59-4CBA-A0A8-266B4CAD9C11}">
      <dgm:prSet/>
      <dgm:spPr/>
      <dgm:t>
        <a:bodyPr/>
        <a:lstStyle/>
        <a:p>
          <a:endParaRPr lang="en-IN"/>
        </a:p>
      </dgm:t>
    </dgm:pt>
    <dgm:pt modelId="{6F5E8C2E-4876-44A6-8A05-F0EC6E76500D}">
      <dgm:prSet phldrT="[Text]"/>
      <dgm:spPr/>
      <dgm:t>
        <a:bodyPr/>
        <a:lstStyle/>
        <a:p>
          <a:r>
            <a:rPr lang="en-IN" dirty="0"/>
            <a:t>03</a:t>
          </a:r>
        </a:p>
      </dgm:t>
    </dgm:pt>
    <dgm:pt modelId="{8D6801AB-46DA-46D0-ACD0-8FB4A698CA95}" type="parTrans" cxnId="{30A37115-008B-4EF5-B935-56FD75D9806C}">
      <dgm:prSet/>
      <dgm:spPr/>
      <dgm:t>
        <a:bodyPr/>
        <a:lstStyle/>
        <a:p>
          <a:endParaRPr lang="en-IN"/>
        </a:p>
      </dgm:t>
    </dgm:pt>
    <dgm:pt modelId="{51C61EFE-6004-49FC-8B07-94EE728F4DA0}" type="sibTrans" cxnId="{30A37115-008B-4EF5-B935-56FD75D9806C}">
      <dgm:prSet/>
      <dgm:spPr/>
      <dgm:t>
        <a:bodyPr/>
        <a:lstStyle/>
        <a:p>
          <a:endParaRPr lang="en-IN"/>
        </a:p>
      </dgm:t>
    </dgm:pt>
    <dgm:pt modelId="{74167A9A-4D72-4CAA-B15B-24A7553E382E}">
      <dgm:prSet phldrT="[Text]"/>
      <dgm:spPr/>
      <dgm:t>
        <a:bodyPr/>
        <a:lstStyle/>
        <a:p>
          <a:r>
            <a:rPr lang="en-IN" dirty="0"/>
            <a:t>Dataset </a:t>
          </a:r>
        </a:p>
      </dgm:t>
    </dgm:pt>
    <dgm:pt modelId="{0C1A87B7-13AF-4BF6-8C9F-4791364AD61E}" type="parTrans" cxnId="{2A454D09-7253-4EC0-9266-8EBEE5A41989}">
      <dgm:prSet/>
      <dgm:spPr/>
      <dgm:t>
        <a:bodyPr/>
        <a:lstStyle/>
        <a:p>
          <a:endParaRPr lang="en-IN"/>
        </a:p>
      </dgm:t>
    </dgm:pt>
    <dgm:pt modelId="{4C56223A-40E3-419A-99B5-6482C35FBE58}" type="sibTrans" cxnId="{2A454D09-7253-4EC0-9266-8EBEE5A41989}">
      <dgm:prSet/>
      <dgm:spPr/>
      <dgm:t>
        <a:bodyPr/>
        <a:lstStyle/>
        <a:p>
          <a:endParaRPr lang="en-IN"/>
        </a:p>
      </dgm:t>
    </dgm:pt>
    <dgm:pt modelId="{8BAA6CC1-72FD-4EF1-AE31-CD4A1120CE69}">
      <dgm:prSet phldrT="[Text]"/>
      <dgm:spPr/>
      <dgm:t>
        <a:bodyPr/>
        <a:lstStyle/>
        <a:p>
          <a:r>
            <a:rPr lang="en-IN" dirty="0"/>
            <a:t>Agenda</a:t>
          </a:r>
        </a:p>
      </dgm:t>
    </dgm:pt>
    <dgm:pt modelId="{3285E6C6-CCB1-4315-84F5-BA8DD4968346}" type="sibTrans" cxnId="{16401810-6073-4BAF-A85B-B5169D502F64}">
      <dgm:prSet/>
      <dgm:spPr/>
      <dgm:t>
        <a:bodyPr/>
        <a:lstStyle/>
        <a:p>
          <a:endParaRPr lang="en-IN"/>
        </a:p>
      </dgm:t>
    </dgm:pt>
    <dgm:pt modelId="{41F3A501-2594-4D74-820B-130A19CCC07D}" type="parTrans" cxnId="{16401810-6073-4BAF-A85B-B5169D502F64}">
      <dgm:prSet/>
      <dgm:spPr/>
      <dgm:t>
        <a:bodyPr/>
        <a:lstStyle/>
        <a:p>
          <a:endParaRPr lang="en-IN"/>
        </a:p>
      </dgm:t>
    </dgm:pt>
    <dgm:pt modelId="{F8EA2580-B6A0-4635-B3BA-30B71FF12FC2}" type="pres">
      <dgm:prSet presAssocID="{58E575DA-2C5F-49BC-BE72-9AD6D4AC6E62}" presName="linearFlow" presStyleCnt="0">
        <dgm:presLayoutVars>
          <dgm:dir/>
          <dgm:animLvl val="lvl"/>
          <dgm:resizeHandles val="exact"/>
        </dgm:presLayoutVars>
      </dgm:prSet>
      <dgm:spPr/>
    </dgm:pt>
    <dgm:pt modelId="{82ED9615-2CFC-4813-9256-A58718F3667D}" type="pres">
      <dgm:prSet presAssocID="{10D677D1-EC69-4DF3-8002-B73ADC8D3DF5}" presName="composite" presStyleCnt="0"/>
      <dgm:spPr/>
    </dgm:pt>
    <dgm:pt modelId="{4E94BE53-2F28-484F-84B1-4226199202BF}" type="pres">
      <dgm:prSet presAssocID="{10D677D1-EC69-4DF3-8002-B73ADC8D3DF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9C8AEF-B5C6-4B6F-8FCD-9A0640D80820}" type="pres">
      <dgm:prSet presAssocID="{10D677D1-EC69-4DF3-8002-B73ADC8D3DF5}" presName="descendantText" presStyleLbl="alignAcc1" presStyleIdx="0" presStyleCnt="3" custScaleX="96909">
        <dgm:presLayoutVars>
          <dgm:bulletEnabled val="1"/>
        </dgm:presLayoutVars>
      </dgm:prSet>
      <dgm:spPr/>
    </dgm:pt>
    <dgm:pt modelId="{EBA64C42-0427-4999-809B-89B97B5E95C9}" type="pres">
      <dgm:prSet presAssocID="{F85D1854-895B-4FD3-9F34-EB52C6E281BA}" presName="sp" presStyleCnt="0"/>
      <dgm:spPr/>
    </dgm:pt>
    <dgm:pt modelId="{A0DFA74D-9352-4D01-A264-4E3C4FD555DE}" type="pres">
      <dgm:prSet presAssocID="{748C2456-ADAF-4DA0-800E-036948D5724C}" presName="composite" presStyleCnt="0"/>
      <dgm:spPr/>
    </dgm:pt>
    <dgm:pt modelId="{4E3B3ECE-F6F8-4519-BC34-2EE5BE061824}" type="pres">
      <dgm:prSet presAssocID="{748C2456-ADAF-4DA0-800E-036948D5724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ED62C30-E151-4820-874E-43CB781CFE7D}" type="pres">
      <dgm:prSet presAssocID="{748C2456-ADAF-4DA0-800E-036948D5724C}" presName="descendantText" presStyleLbl="alignAcc1" presStyleIdx="1" presStyleCnt="3" custScaleX="96909">
        <dgm:presLayoutVars>
          <dgm:bulletEnabled val="1"/>
        </dgm:presLayoutVars>
      </dgm:prSet>
      <dgm:spPr/>
    </dgm:pt>
    <dgm:pt modelId="{E823B068-D2B2-4600-83C5-86380AF3C9E5}" type="pres">
      <dgm:prSet presAssocID="{083596ED-2AFB-4F76-8E00-E3D098BD305B}" presName="sp" presStyleCnt="0"/>
      <dgm:spPr/>
    </dgm:pt>
    <dgm:pt modelId="{E8F094DE-1188-4A1C-8E63-4DD9D7531817}" type="pres">
      <dgm:prSet presAssocID="{6F5E8C2E-4876-44A6-8A05-F0EC6E76500D}" presName="composite" presStyleCnt="0"/>
      <dgm:spPr/>
    </dgm:pt>
    <dgm:pt modelId="{97CDD320-B0BA-4965-8C9B-C8D870E724C3}" type="pres">
      <dgm:prSet presAssocID="{6F5E8C2E-4876-44A6-8A05-F0EC6E76500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E1CC5CA-D590-4854-A427-D6C7D0F3F28F}" type="pres">
      <dgm:prSet presAssocID="{6F5E8C2E-4876-44A6-8A05-F0EC6E76500D}" presName="descendantText" presStyleLbl="alignAcc1" presStyleIdx="2" presStyleCnt="3" custScaleX="96909">
        <dgm:presLayoutVars>
          <dgm:bulletEnabled val="1"/>
        </dgm:presLayoutVars>
      </dgm:prSet>
      <dgm:spPr/>
    </dgm:pt>
  </dgm:ptLst>
  <dgm:cxnLst>
    <dgm:cxn modelId="{2A454D09-7253-4EC0-9266-8EBEE5A41989}" srcId="{6F5E8C2E-4876-44A6-8A05-F0EC6E76500D}" destId="{74167A9A-4D72-4CAA-B15B-24A7553E382E}" srcOrd="0" destOrd="0" parTransId="{0C1A87B7-13AF-4BF6-8C9F-4791364AD61E}" sibTransId="{4C56223A-40E3-419A-99B5-6482C35FBE58}"/>
    <dgm:cxn modelId="{8D64BB0E-6EC7-4EA6-985B-60F8A4718BAA}" type="presOf" srcId="{10D677D1-EC69-4DF3-8002-B73ADC8D3DF5}" destId="{4E94BE53-2F28-484F-84B1-4226199202BF}" srcOrd="0" destOrd="0" presId="urn:microsoft.com/office/officeart/2005/8/layout/chevron2"/>
    <dgm:cxn modelId="{16401810-6073-4BAF-A85B-B5169D502F64}" srcId="{10D677D1-EC69-4DF3-8002-B73ADC8D3DF5}" destId="{8BAA6CC1-72FD-4EF1-AE31-CD4A1120CE69}" srcOrd="0" destOrd="0" parTransId="{41F3A501-2594-4D74-820B-130A19CCC07D}" sibTransId="{3285E6C6-CCB1-4315-84F5-BA8DD4968346}"/>
    <dgm:cxn modelId="{8ED2D711-BFA1-4E87-9639-2BE47DAF009C}" srcId="{58E575DA-2C5F-49BC-BE72-9AD6D4AC6E62}" destId="{748C2456-ADAF-4DA0-800E-036948D5724C}" srcOrd="1" destOrd="0" parTransId="{CA6C0DCC-91D7-4D8A-B5F6-8362BBFB43EE}" sibTransId="{083596ED-2AFB-4F76-8E00-E3D098BD305B}"/>
    <dgm:cxn modelId="{30A37115-008B-4EF5-B935-56FD75D9806C}" srcId="{58E575DA-2C5F-49BC-BE72-9AD6D4AC6E62}" destId="{6F5E8C2E-4876-44A6-8A05-F0EC6E76500D}" srcOrd="2" destOrd="0" parTransId="{8D6801AB-46DA-46D0-ACD0-8FB4A698CA95}" sibTransId="{51C61EFE-6004-49FC-8B07-94EE728F4DA0}"/>
    <dgm:cxn modelId="{69238B33-7A8B-4420-BB2A-611AB2764FCC}" type="presOf" srcId="{74167A9A-4D72-4CAA-B15B-24A7553E382E}" destId="{6E1CC5CA-D590-4854-A427-D6C7D0F3F28F}" srcOrd="0" destOrd="0" presId="urn:microsoft.com/office/officeart/2005/8/layout/chevron2"/>
    <dgm:cxn modelId="{8F104A60-DCE1-42DA-AF94-193EDB0BE2E6}" type="presOf" srcId="{58E575DA-2C5F-49BC-BE72-9AD6D4AC6E62}" destId="{F8EA2580-B6A0-4635-B3BA-30B71FF12FC2}" srcOrd="0" destOrd="0" presId="urn:microsoft.com/office/officeart/2005/8/layout/chevron2"/>
    <dgm:cxn modelId="{69687D6F-B255-4E01-82D7-B015FE80AC72}" type="presOf" srcId="{748C2456-ADAF-4DA0-800E-036948D5724C}" destId="{4E3B3ECE-F6F8-4519-BC34-2EE5BE061824}" srcOrd="0" destOrd="0" presId="urn:microsoft.com/office/officeart/2005/8/layout/chevron2"/>
    <dgm:cxn modelId="{CB1A638A-5150-42EE-878A-857316D3E874}" type="presOf" srcId="{2C4067D0-8C81-425D-B1AF-5BBCEC30C690}" destId="{EED62C30-E151-4820-874E-43CB781CFE7D}" srcOrd="0" destOrd="0" presId="urn:microsoft.com/office/officeart/2005/8/layout/chevron2"/>
    <dgm:cxn modelId="{E06BAABE-03CD-43B3-94F6-1F22B323799E}" srcId="{58E575DA-2C5F-49BC-BE72-9AD6D4AC6E62}" destId="{10D677D1-EC69-4DF3-8002-B73ADC8D3DF5}" srcOrd="0" destOrd="0" parTransId="{E90020AC-FD1F-4926-8A9E-4A45F72D17A9}" sibTransId="{F85D1854-895B-4FD3-9F34-EB52C6E281BA}"/>
    <dgm:cxn modelId="{7A0803C3-C5A6-489A-9DEA-D749A4C591C1}" type="presOf" srcId="{8BAA6CC1-72FD-4EF1-AE31-CD4A1120CE69}" destId="{F49C8AEF-B5C6-4B6F-8FCD-9A0640D80820}" srcOrd="0" destOrd="0" presId="urn:microsoft.com/office/officeart/2005/8/layout/chevron2"/>
    <dgm:cxn modelId="{660421DD-FA59-4CBA-A0A8-266B4CAD9C11}" srcId="{748C2456-ADAF-4DA0-800E-036948D5724C}" destId="{2C4067D0-8C81-425D-B1AF-5BBCEC30C690}" srcOrd="0" destOrd="0" parTransId="{4A644D39-21A4-43B1-AF29-4BEEDBA6B2E6}" sibTransId="{17B5A808-F340-4435-9677-D127ACC2AC7F}"/>
    <dgm:cxn modelId="{A6D590E7-EB35-4D81-B41A-E8D4EFE5C1B4}" type="presOf" srcId="{6F5E8C2E-4876-44A6-8A05-F0EC6E76500D}" destId="{97CDD320-B0BA-4965-8C9B-C8D870E724C3}" srcOrd="0" destOrd="0" presId="urn:microsoft.com/office/officeart/2005/8/layout/chevron2"/>
    <dgm:cxn modelId="{BAD1F587-B732-40C7-B1A4-4619CD22B966}" type="presParOf" srcId="{F8EA2580-B6A0-4635-B3BA-30B71FF12FC2}" destId="{82ED9615-2CFC-4813-9256-A58718F3667D}" srcOrd="0" destOrd="0" presId="urn:microsoft.com/office/officeart/2005/8/layout/chevron2"/>
    <dgm:cxn modelId="{176AFCD5-96CA-486B-8F6E-9309AE7B753A}" type="presParOf" srcId="{82ED9615-2CFC-4813-9256-A58718F3667D}" destId="{4E94BE53-2F28-484F-84B1-4226199202BF}" srcOrd="0" destOrd="0" presId="urn:microsoft.com/office/officeart/2005/8/layout/chevron2"/>
    <dgm:cxn modelId="{357F086A-3764-4ECE-BCFA-8A158B97CCEF}" type="presParOf" srcId="{82ED9615-2CFC-4813-9256-A58718F3667D}" destId="{F49C8AEF-B5C6-4B6F-8FCD-9A0640D80820}" srcOrd="1" destOrd="0" presId="urn:microsoft.com/office/officeart/2005/8/layout/chevron2"/>
    <dgm:cxn modelId="{8F7A7B85-90F7-4A53-9E98-FF92CF852603}" type="presParOf" srcId="{F8EA2580-B6A0-4635-B3BA-30B71FF12FC2}" destId="{EBA64C42-0427-4999-809B-89B97B5E95C9}" srcOrd="1" destOrd="0" presId="urn:microsoft.com/office/officeart/2005/8/layout/chevron2"/>
    <dgm:cxn modelId="{E023B75B-26DA-4677-A0D1-2D67166E89F5}" type="presParOf" srcId="{F8EA2580-B6A0-4635-B3BA-30B71FF12FC2}" destId="{A0DFA74D-9352-4D01-A264-4E3C4FD555DE}" srcOrd="2" destOrd="0" presId="urn:microsoft.com/office/officeart/2005/8/layout/chevron2"/>
    <dgm:cxn modelId="{76420864-0568-4D4D-878F-34BAB2E8FAF5}" type="presParOf" srcId="{A0DFA74D-9352-4D01-A264-4E3C4FD555DE}" destId="{4E3B3ECE-F6F8-4519-BC34-2EE5BE061824}" srcOrd="0" destOrd="0" presId="urn:microsoft.com/office/officeart/2005/8/layout/chevron2"/>
    <dgm:cxn modelId="{AC823F11-0EC1-46D2-BDE3-072ED616F575}" type="presParOf" srcId="{A0DFA74D-9352-4D01-A264-4E3C4FD555DE}" destId="{EED62C30-E151-4820-874E-43CB781CFE7D}" srcOrd="1" destOrd="0" presId="urn:microsoft.com/office/officeart/2005/8/layout/chevron2"/>
    <dgm:cxn modelId="{D7CF7CB1-4622-4B74-91BA-03BAA20AB932}" type="presParOf" srcId="{F8EA2580-B6A0-4635-B3BA-30B71FF12FC2}" destId="{E823B068-D2B2-4600-83C5-86380AF3C9E5}" srcOrd="3" destOrd="0" presId="urn:microsoft.com/office/officeart/2005/8/layout/chevron2"/>
    <dgm:cxn modelId="{1C89AEC4-5692-4D1B-B1BD-A70102DFC7E3}" type="presParOf" srcId="{F8EA2580-B6A0-4635-B3BA-30B71FF12FC2}" destId="{E8F094DE-1188-4A1C-8E63-4DD9D7531817}" srcOrd="4" destOrd="0" presId="urn:microsoft.com/office/officeart/2005/8/layout/chevron2"/>
    <dgm:cxn modelId="{EE4F0204-52C0-4893-A114-DF3893A2429C}" type="presParOf" srcId="{E8F094DE-1188-4A1C-8E63-4DD9D7531817}" destId="{97CDD320-B0BA-4965-8C9B-C8D870E724C3}" srcOrd="0" destOrd="0" presId="urn:microsoft.com/office/officeart/2005/8/layout/chevron2"/>
    <dgm:cxn modelId="{A943106D-7367-4216-A518-B415442A3E8D}" type="presParOf" srcId="{E8F094DE-1188-4A1C-8E63-4DD9D7531817}" destId="{6E1CC5CA-D590-4854-A427-D6C7D0F3F28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575DA-2C5F-49BC-BE72-9AD6D4AC6E62}" type="doc">
      <dgm:prSet loTypeId="urn:microsoft.com/office/officeart/2005/8/layout/chevr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48C2456-ADAF-4DA0-800E-036948D5724C}">
      <dgm:prSet phldrT="[Text]"/>
      <dgm:spPr/>
      <dgm:t>
        <a:bodyPr/>
        <a:lstStyle/>
        <a:p>
          <a:r>
            <a:rPr lang="en-IN" dirty="0"/>
            <a:t>05</a:t>
          </a:r>
        </a:p>
      </dgm:t>
    </dgm:pt>
    <dgm:pt modelId="{CA6C0DCC-91D7-4D8A-B5F6-8362BBFB43EE}" type="parTrans" cxnId="{8ED2D711-BFA1-4E87-9639-2BE47DAF009C}">
      <dgm:prSet/>
      <dgm:spPr/>
      <dgm:t>
        <a:bodyPr/>
        <a:lstStyle/>
        <a:p>
          <a:endParaRPr lang="en-IN"/>
        </a:p>
      </dgm:t>
    </dgm:pt>
    <dgm:pt modelId="{083596ED-2AFB-4F76-8E00-E3D098BD305B}" type="sibTrans" cxnId="{8ED2D711-BFA1-4E87-9639-2BE47DAF009C}">
      <dgm:prSet/>
      <dgm:spPr/>
      <dgm:t>
        <a:bodyPr/>
        <a:lstStyle/>
        <a:p>
          <a:endParaRPr lang="en-IN"/>
        </a:p>
      </dgm:t>
    </dgm:pt>
    <dgm:pt modelId="{2C4067D0-8C81-425D-B1AF-5BBCEC30C69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Insights and findings</a:t>
          </a:r>
          <a:endParaRPr lang="en-IN" dirty="0"/>
        </a:p>
      </dgm:t>
    </dgm:pt>
    <dgm:pt modelId="{4A644D39-21A4-43B1-AF29-4BEEDBA6B2E6}" type="parTrans" cxnId="{660421DD-FA59-4CBA-A0A8-266B4CAD9C11}">
      <dgm:prSet/>
      <dgm:spPr/>
      <dgm:t>
        <a:bodyPr/>
        <a:lstStyle/>
        <a:p>
          <a:endParaRPr lang="en-IN"/>
        </a:p>
      </dgm:t>
    </dgm:pt>
    <dgm:pt modelId="{17B5A808-F340-4435-9677-D127ACC2AC7F}" type="sibTrans" cxnId="{660421DD-FA59-4CBA-A0A8-266B4CAD9C11}">
      <dgm:prSet/>
      <dgm:spPr/>
      <dgm:t>
        <a:bodyPr/>
        <a:lstStyle/>
        <a:p>
          <a:endParaRPr lang="en-IN"/>
        </a:p>
      </dgm:t>
    </dgm:pt>
    <dgm:pt modelId="{6F5E8C2E-4876-44A6-8A05-F0EC6E76500D}">
      <dgm:prSet phldrT="[Text]"/>
      <dgm:spPr/>
      <dgm:t>
        <a:bodyPr/>
        <a:lstStyle/>
        <a:p>
          <a:r>
            <a:rPr lang="en-IN" dirty="0"/>
            <a:t>06</a:t>
          </a:r>
        </a:p>
      </dgm:t>
    </dgm:pt>
    <dgm:pt modelId="{8D6801AB-46DA-46D0-ACD0-8FB4A698CA95}" type="parTrans" cxnId="{30A37115-008B-4EF5-B935-56FD75D9806C}">
      <dgm:prSet/>
      <dgm:spPr/>
      <dgm:t>
        <a:bodyPr/>
        <a:lstStyle/>
        <a:p>
          <a:endParaRPr lang="en-IN"/>
        </a:p>
      </dgm:t>
    </dgm:pt>
    <dgm:pt modelId="{51C61EFE-6004-49FC-8B07-94EE728F4DA0}" type="sibTrans" cxnId="{30A37115-008B-4EF5-B935-56FD75D9806C}">
      <dgm:prSet/>
      <dgm:spPr/>
      <dgm:t>
        <a:bodyPr/>
        <a:lstStyle/>
        <a:p>
          <a:endParaRPr lang="en-IN"/>
        </a:p>
      </dgm:t>
    </dgm:pt>
    <dgm:pt modelId="{74167A9A-4D72-4CAA-B15B-24A7553E382E}">
      <dgm:prSet phldrT="[Text]"/>
      <dgm:spPr/>
      <dgm:t>
        <a:bodyPr/>
        <a:lstStyle/>
        <a:p>
          <a:r>
            <a:rPr lang="en-IN" dirty="0"/>
            <a:t>Conclusion</a:t>
          </a:r>
        </a:p>
      </dgm:t>
    </dgm:pt>
    <dgm:pt modelId="{0C1A87B7-13AF-4BF6-8C9F-4791364AD61E}" type="parTrans" cxnId="{2A454D09-7253-4EC0-9266-8EBEE5A41989}">
      <dgm:prSet/>
      <dgm:spPr/>
      <dgm:t>
        <a:bodyPr/>
        <a:lstStyle/>
        <a:p>
          <a:endParaRPr lang="en-IN"/>
        </a:p>
      </dgm:t>
    </dgm:pt>
    <dgm:pt modelId="{4C56223A-40E3-419A-99B5-6482C35FBE58}" type="sibTrans" cxnId="{2A454D09-7253-4EC0-9266-8EBEE5A41989}">
      <dgm:prSet/>
      <dgm:spPr/>
      <dgm:t>
        <a:bodyPr/>
        <a:lstStyle/>
        <a:p>
          <a:endParaRPr lang="en-IN"/>
        </a:p>
      </dgm:t>
    </dgm:pt>
    <dgm:pt modelId="{10D677D1-EC69-4DF3-8002-B73ADC8D3DF5}">
      <dgm:prSet phldrT="[Text]"/>
      <dgm:spPr/>
      <dgm:t>
        <a:bodyPr/>
        <a:lstStyle/>
        <a:p>
          <a:r>
            <a:rPr lang="en-IN" dirty="0"/>
            <a:t>04</a:t>
          </a:r>
        </a:p>
      </dgm:t>
    </dgm:pt>
    <dgm:pt modelId="{F85D1854-895B-4FD3-9F34-EB52C6E281BA}" type="sibTrans" cxnId="{E06BAABE-03CD-43B3-94F6-1F22B323799E}">
      <dgm:prSet/>
      <dgm:spPr/>
      <dgm:t>
        <a:bodyPr/>
        <a:lstStyle/>
        <a:p>
          <a:endParaRPr lang="en-IN"/>
        </a:p>
      </dgm:t>
    </dgm:pt>
    <dgm:pt modelId="{E90020AC-FD1F-4926-8A9E-4A45F72D17A9}" type="parTrans" cxnId="{E06BAABE-03CD-43B3-94F6-1F22B323799E}">
      <dgm:prSet/>
      <dgm:spPr/>
      <dgm:t>
        <a:bodyPr/>
        <a:lstStyle/>
        <a:p>
          <a:endParaRPr lang="en-IN"/>
        </a:p>
      </dgm:t>
    </dgm:pt>
    <dgm:pt modelId="{87518214-49BD-4397-B810-6F7B752538EE}">
      <dgm:prSet/>
      <dgm:spPr/>
      <dgm:t>
        <a:bodyPr/>
        <a:lstStyle/>
        <a:p>
          <a:r>
            <a:rPr lang="en-IN"/>
            <a:t>Problem Statement and the purpose</a:t>
          </a:r>
        </a:p>
      </dgm:t>
    </dgm:pt>
    <dgm:pt modelId="{AA9C2A48-C0ED-4417-86A2-D55A66EE847D}" type="parTrans" cxnId="{63E771B5-2D32-45A1-B631-8002071C277A}">
      <dgm:prSet/>
      <dgm:spPr/>
      <dgm:t>
        <a:bodyPr/>
        <a:lstStyle/>
        <a:p>
          <a:endParaRPr lang="en-IN"/>
        </a:p>
      </dgm:t>
    </dgm:pt>
    <dgm:pt modelId="{D9C18598-2A05-4BBD-BA2C-AF30138E4E6A}" type="sibTrans" cxnId="{63E771B5-2D32-45A1-B631-8002071C277A}">
      <dgm:prSet/>
      <dgm:spPr/>
      <dgm:t>
        <a:bodyPr/>
        <a:lstStyle/>
        <a:p>
          <a:endParaRPr lang="en-IN"/>
        </a:p>
      </dgm:t>
    </dgm:pt>
    <dgm:pt modelId="{F8EA2580-B6A0-4635-B3BA-30B71FF12FC2}" type="pres">
      <dgm:prSet presAssocID="{58E575DA-2C5F-49BC-BE72-9AD6D4AC6E62}" presName="linearFlow" presStyleCnt="0">
        <dgm:presLayoutVars>
          <dgm:dir/>
          <dgm:animLvl val="lvl"/>
          <dgm:resizeHandles val="exact"/>
        </dgm:presLayoutVars>
      </dgm:prSet>
      <dgm:spPr/>
    </dgm:pt>
    <dgm:pt modelId="{82ED9615-2CFC-4813-9256-A58718F3667D}" type="pres">
      <dgm:prSet presAssocID="{10D677D1-EC69-4DF3-8002-B73ADC8D3DF5}" presName="composite" presStyleCnt="0"/>
      <dgm:spPr/>
    </dgm:pt>
    <dgm:pt modelId="{4E94BE53-2F28-484F-84B1-4226199202BF}" type="pres">
      <dgm:prSet presAssocID="{10D677D1-EC69-4DF3-8002-B73ADC8D3DF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9C8AEF-B5C6-4B6F-8FCD-9A0640D80820}" type="pres">
      <dgm:prSet presAssocID="{10D677D1-EC69-4DF3-8002-B73ADC8D3DF5}" presName="descendantText" presStyleLbl="alignAcc1" presStyleIdx="0" presStyleCnt="3" custLinFactNeighborX="688">
        <dgm:presLayoutVars>
          <dgm:bulletEnabled val="1"/>
        </dgm:presLayoutVars>
      </dgm:prSet>
      <dgm:spPr/>
    </dgm:pt>
    <dgm:pt modelId="{EBA64C42-0427-4999-809B-89B97B5E95C9}" type="pres">
      <dgm:prSet presAssocID="{F85D1854-895B-4FD3-9F34-EB52C6E281BA}" presName="sp" presStyleCnt="0"/>
      <dgm:spPr/>
    </dgm:pt>
    <dgm:pt modelId="{A0DFA74D-9352-4D01-A264-4E3C4FD555DE}" type="pres">
      <dgm:prSet presAssocID="{748C2456-ADAF-4DA0-800E-036948D5724C}" presName="composite" presStyleCnt="0"/>
      <dgm:spPr/>
    </dgm:pt>
    <dgm:pt modelId="{4E3B3ECE-F6F8-4519-BC34-2EE5BE061824}" type="pres">
      <dgm:prSet presAssocID="{748C2456-ADAF-4DA0-800E-036948D5724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ED62C30-E151-4820-874E-43CB781CFE7D}" type="pres">
      <dgm:prSet presAssocID="{748C2456-ADAF-4DA0-800E-036948D5724C}" presName="descendantText" presStyleLbl="alignAcc1" presStyleIdx="1" presStyleCnt="3">
        <dgm:presLayoutVars>
          <dgm:bulletEnabled val="1"/>
        </dgm:presLayoutVars>
      </dgm:prSet>
      <dgm:spPr/>
    </dgm:pt>
    <dgm:pt modelId="{E823B068-D2B2-4600-83C5-86380AF3C9E5}" type="pres">
      <dgm:prSet presAssocID="{083596ED-2AFB-4F76-8E00-E3D098BD305B}" presName="sp" presStyleCnt="0"/>
      <dgm:spPr/>
    </dgm:pt>
    <dgm:pt modelId="{E8F094DE-1188-4A1C-8E63-4DD9D7531817}" type="pres">
      <dgm:prSet presAssocID="{6F5E8C2E-4876-44A6-8A05-F0EC6E76500D}" presName="composite" presStyleCnt="0"/>
      <dgm:spPr/>
    </dgm:pt>
    <dgm:pt modelId="{97CDD320-B0BA-4965-8C9B-C8D870E724C3}" type="pres">
      <dgm:prSet presAssocID="{6F5E8C2E-4876-44A6-8A05-F0EC6E76500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E1CC5CA-D590-4854-A427-D6C7D0F3F28F}" type="pres">
      <dgm:prSet presAssocID="{6F5E8C2E-4876-44A6-8A05-F0EC6E76500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A454D09-7253-4EC0-9266-8EBEE5A41989}" srcId="{6F5E8C2E-4876-44A6-8A05-F0EC6E76500D}" destId="{74167A9A-4D72-4CAA-B15B-24A7553E382E}" srcOrd="0" destOrd="0" parTransId="{0C1A87B7-13AF-4BF6-8C9F-4791364AD61E}" sibTransId="{4C56223A-40E3-419A-99B5-6482C35FBE58}"/>
    <dgm:cxn modelId="{8D64BB0E-6EC7-4EA6-985B-60F8A4718BAA}" type="presOf" srcId="{10D677D1-EC69-4DF3-8002-B73ADC8D3DF5}" destId="{4E94BE53-2F28-484F-84B1-4226199202BF}" srcOrd="0" destOrd="0" presId="urn:microsoft.com/office/officeart/2005/8/layout/chevron2"/>
    <dgm:cxn modelId="{8ED2D711-BFA1-4E87-9639-2BE47DAF009C}" srcId="{58E575DA-2C5F-49BC-BE72-9AD6D4AC6E62}" destId="{748C2456-ADAF-4DA0-800E-036948D5724C}" srcOrd="1" destOrd="0" parTransId="{CA6C0DCC-91D7-4D8A-B5F6-8362BBFB43EE}" sibTransId="{083596ED-2AFB-4F76-8E00-E3D098BD305B}"/>
    <dgm:cxn modelId="{30A37115-008B-4EF5-B935-56FD75D9806C}" srcId="{58E575DA-2C5F-49BC-BE72-9AD6D4AC6E62}" destId="{6F5E8C2E-4876-44A6-8A05-F0EC6E76500D}" srcOrd="2" destOrd="0" parTransId="{8D6801AB-46DA-46D0-ACD0-8FB4A698CA95}" sibTransId="{51C61EFE-6004-49FC-8B07-94EE728F4DA0}"/>
    <dgm:cxn modelId="{69238B33-7A8B-4420-BB2A-611AB2764FCC}" type="presOf" srcId="{74167A9A-4D72-4CAA-B15B-24A7553E382E}" destId="{6E1CC5CA-D590-4854-A427-D6C7D0F3F28F}" srcOrd="0" destOrd="0" presId="urn:microsoft.com/office/officeart/2005/8/layout/chevron2"/>
    <dgm:cxn modelId="{8F104A60-DCE1-42DA-AF94-193EDB0BE2E6}" type="presOf" srcId="{58E575DA-2C5F-49BC-BE72-9AD6D4AC6E62}" destId="{F8EA2580-B6A0-4635-B3BA-30B71FF12FC2}" srcOrd="0" destOrd="0" presId="urn:microsoft.com/office/officeart/2005/8/layout/chevron2"/>
    <dgm:cxn modelId="{69687D6F-B255-4E01-82D7-B015FE80AC72}" type="presOf" srcId="{748C2456-ADAF-4DA0-800E-036948D5724C}" destId="{4E3B3ECE-F6F8-4519-BC34-2EE5BE061824}" srcOrd="0" destOrd="0" presId="urn:microsoft.com/office/officeart/2005/8/layout/chevron2"/>
    <dgm:cxn modelId="{EB135479-210A-4AB1-A726-2AECC6EA1AEA}" type="presOf" srcId="{87518214-49BD-4397-B810-6F7B752538EE}" destId="{F49C8AEF-B5C6-4B6F-8FCD-9A0640D80820}" srcOrd="0" destOrd="0" presId="urn:microsoft.com/office/officeart/2005/8/layout/chevron2"/>
    <dgm:cxn modelId="{CB1A638A-5150-42EE-878A-857316D3E874}" type="presOf" srcId="{2C4067D0-8C81-425D-B1AF-5BBCEC30C690}" destId="{EED62C30-E151-4820-874E-43CB781CFE7D}" srcOrd="0" destOrd="0" presId="urn:microsoft.com/office/officeart/2005/8/layout/chevron2"/>
    <dgm:cxn modelId="{63E771B5-2D32-45A1-B631-8002071C277A}" srcId="{10D677D1-EC69-4DF3-8002-B73ADC8D3DF5}" destId="{87518214-49BD-4397-B810-6F7B752538EE}" srcOrd="0" destOrd="0" parTransId="{AA9C2A48-C0ED-4417-86A2-D55A66EE847D}" sibTransId="{D9C18598-2A05-4BBD-BA2C-AF30138E4E6A}"/>
    <dgm:cxn modelId="{E06BAABE-03CD-43B3-94F6-1F22B323799E}" srcId="{58E575DA-2C5F-49BC-BE72-9AD6D4AC6E62}" destId="{10D677D1-EC69-4DF3-8002-B73ADC8D3DF5}" srcOrd="0" destOrd="0" parTransId="{E90020AC-FD1F-4926-8A9E-4A45F72D17A9}" sibTransId="{F85D1854-895B-4FD3-9F34-EB52C6E281BA}"/>
    <dgm:cxn modelId="{660421DD-FA59-4CBA-A0A8-266B4CAD9C11}" srcId="{748C2456-ADAF-4DA0-800E-036948D5724C}" destId="{2C4067D0-8C81-425D-B1AF-5BBCEC30C690}" srcOrd="0" destOrd="0" parTransId="{4A644D39-21A4-43B1-AF29-4BEEDBA6B2E6}" sibTransId="{17B5A808-F340-4435-9677-D127ACC2AC7F}"/>
    <dgm:cxn modelId="{A6D590E7-EB35-4D81-B41A-E8D4EFE5C1B4}" type="presOf" srcId="{6F5E8C2E-4876-44A6-8A05-F0EC6E76500D}" destId="{97CDD320-B0BA-4965-8C9B-C8D870E724C3}" srcOrd="0" destOrd="0" presId="urn:microsoft.com/office/officeart/2005/8/layout/chevron2"/>
    <dgm:cxn modelId="{BAD1F587-B732-40C7-B1A4-4619CD22B966}" type="presParOf" srcId="{F8EA2580-B6A0-4635-B3BA-30B71FF12FC2}" destId="{82ED9615-2CFC-4813-9256-A58718F3667D}" srcOrd="0" destOrd="0" presId="urn:microsoft.com/office/officeart/2005/8/layout/chevron2"/>
    <dgm:cxn modelId="{176AFCD5-96CA-486B-8F6E-9309AE7B753A}" type="presParOf" srcId="{82ED9615-2CFC-4813-9256-A58718F3667D}" destId="{4E94BE53-2F28-484F-84B1-4226199202BF}" srcOrd="0" destOrd="0" presId="urn:microsoft.com/office/officeart/2005/8/layout/chevron2"/>
    <dgm:cxn modelId="{357F086A-3764-4ECE-BCFA-8A158B97CCEF}" type="presParOf" srcId="{82ED9615-2CFC-4813-9256-A58718F3667D}" destId="{F49C8AEF-B5C6-4B6F-8FCD-9A0640D80820}" srcOrd="1" destOrd="0" presId="urn:microsoft.com/office/officeart/2005/8/layout/chevron2"/>
    <dgm:cxn modelId="{8F7A7B85-90F7-4A53-9E98-FF92CF852603}" type="presParOf" srcId="{F8EA2580-B6A0-4635-B3BA-30B71FF12FC2}" destId="{EBA64C42-0427-4999-809B-89B97B5E95C9}" srcOrd="1" destOrd="0" presId="urn:microsoft.com/office/officeart/2005/8/layout/chevron2"/>
    <dgm:cxn modelId="{E023B75B-26DA-4677-A0D1-2D67166E89F5}" type="presParOf" srcId="{F8EA2580-B6A0-4635-B3BA-30B71FF12FC2}" destId="{A0DFA74D-9352-4D01-A264-4E3C4FD555DE}" srcOrd="2" destOrd="0" presId="urn:microsoft.com/office/officeart/2005/8/layout/chevron2"/>
    <dgm:cxn modelId="{76420864-0568-4D4D-878F-34BAB2E8FAF5}" type="presParOf" srcId="{A0DFA74D-9352-4D01-A264-4E3C4FD555DE}" destId="{4E3B3ECE-F6F8-4519-BC34-2EE5BE061824}" srcOrd="0" destOrd="0" presId="urn:microsoft.com/office/officeart/2005/8/layout/chevron2"/>
    <dgm:cxn modelId="{AC823F11-0EC1-46D2-BDE3-072ED616F575}" type="presParOf" srcId="{A0DFA74D-9352-4D01-A264-4E3C4FD555DE}" destId="{EED62C30-E151-4820-874E-43CB781CFE7D}" srcOrd="1" destOrd="0" presId="urn:microsoft.com/office/officeart/2005/8/layout/chevron2"/>
    <dgm:cxn modelId="{D7CF7CB1-4622-4B74-91BA-03BAA20AB932}" type="presParOf" srcId="{F8EA2580-B6A0-4635-B3BA-30B71FF12FC2}" destId="{E823B068-D2B2-4600-83C5-86380AF3C9E5}" srcOrd="3" destOrd="0" presId="urn:microsoft.com/office/officeart/2005/8/layout/chevron2"/>
    <dgm:cxn modelId="{1C89AEC4-5692-4D1B-B1BD-A70102DFC7E3}" type="presParOf" srcId="{F8EA2580-B6A0-4635-B3BA-30B71FF12FC2}" destId="{E8F094DE-1188-4A1C-8E63-4DD9D7531817}" srcOrd="4" destOrd="0" presId="urn:microsoft.com/office/officeart/2005/8/layout/chevron2"/>
    <dgm:cxn modelId="{EE4F0204-52C0-4893-A114-DF3893A2429C}" type="presParOf" srcId="{E8F094DE-1188-4A1C-8E63-4DD9D7531817}" destId="{97CDD320-B0BA-4965-8C9B-C8D870E724C3}" srcOrd="0" destOrd="0" presId="urn:microsoft.com/office/officeart/2005/8/layout/chevron2"/>
    <dgm:cxn modelId="{A943106D-7367-4216-A518-B415442A3E8D}" type="presParOf" srcId="{E8F094DE-1188-4A1C-8E63-4DD9D7531817}" destId="{6E1CC5CA-D590-4854-A427-D6C7D0F3F28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463345-58AE-4BFB-B5E1-085733C8B86A}" type="doc">
      <dgm:prSet loTypeId="urn:microsoft.com/office/officeart/2005/8/layout/cycle6" loCatId="cycle" qsTypeId="urn:microsoft.com/office/officeart/2005/8/quickstyle/3d9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B344106-D2A4-4702-970B-EC460AA1745F}">
      <dgm:prSet phldrT="[Text]"/>
      <dgm:spPr/>
      <dgm:t>
        <a:bodyPr/>
        <a:lstStyle/>
        <a:p>
          <a:r>
            <a:rPr lang="en-IN" dirty="0"/>
            <a:t>Descriptive </a:t>
          </a:r>
        </a:p>
        <a:p>
          <a:r>
            <a:rPr lang="en-IN" dirty="0"/>
            <a:t>Analysis</a:t>
          </a:r>
        </a:p>
      </dgm:t>
    </dgm:pt>
    <dgm:pt modelId="{05E99538-C70D-4990-9774-0EB65899B42B}" type="parTrans" cxnId="{0246715C-FDFF-4660-801A-636AE186CEC3}">
      <dgm:prSet/>
      <dgm:spPr/>
      <dgm:t>
        <a:bodyPr/>
        <a:lstStyle/>
        <a:p>
          <a:endParaRPr lang="en-IN"/>
        </a:p>
      </dgm:t>
    </dgm:pt>
    <dgm:pt modelId="{18E3A49F-06D6-4CB6-B8FF-CE15A7675EC0}" type="sibTrans" cxnId="{0246715C-FDFF-4660-801A-636AE186CEC3}">
      <dgm:prSet/>
      <dgm:spPr/>
      <dgm:t>
        <a:bodyPr/>
        <a:lstStyle/>
        <a:p>
          <a:endParaRPr lang="en-IN"/>
        </a:p>
      </dgm:t>
    </dgm:pt>
    <dgm:pt modelId="{D1C88D3B-C036-4B62-8A25-CC36526BC506}">
      <dgm:prSet phldrT="[Text]"/>
      <dgm:spPr/>
      <dgm:t>
        <a:bodyPr/>
        <a:lstStyle/>
        <a:p>
          <a:r>
            <a:rPr lang="en-IN" dirty="0"/>
            <a:t>Univariate and Bivariate Analysis</a:t>
          </a:r>
        </a:p>
      </dgm:t>
    </dgm:pt>
    <dgm:pt modelId="{913711FA-C4AE-4D17-974E-5D01087319DF}" type="parTrans" cxnId="{9A2FB98B-EADD-456C-A31E-9B4692ADD2DE}">
      <dgm:prSet/>
      <dgm:spPr/>
      <dgm:t>
        <a:bodyPr/>
        <a:lstStyle/>
        <a:p>
          <a:endParaRPr lang="en-IN"/>
        </a:p>
      </dgm:t>
    </dgm:pt>
    <dgm:pt modelId="{541B4E19-B390-4C09-84BA-89BB6734E2C8}" type="sibTrans" cxnId="{9A2FB98B-EADD-456C-A31E-9B4692ADD2DE}">
      <dgm:prSet/>
      <dgm:spPr/>
      <dgm:t>
        <a:bodyPr/>
        <a:lstStyle/>
        <a:p>
          <a:endParaRPr lang="en-IN"/>
        </a:p>
      </dgm:t>
    </dgm:pt>
    <dgm:pt modelId="{2EBB3D46-3115-4F92-8E31-A82EB751E998}">
      <dgm:prSet phldrT="[Text]"/>
      <dgm:spPr/>
      <dgm:t>
        <a:bodyPr/>
        <a:lstStyle/>
        <a:p>
          <a:r>
            <a:rPr lang="en-IN" dirty="0"/>
            <a:t>Multivariate analysis</a:t>
          </a:r>
        </a:p>
      </dgm:t>
    </dgm:pt>
    <dgm:pt modelId="{7D36C8FA-1EBC-4C95-ACDA-04A2B003DA39}" type="parTrans" cxnId="{F4FAE674-9EA8-42EA-8FE7-30A70355076A}">
      <dgm:prSet/>
      <dgm:spPr/>
      <dgm:t>
        <a:bodyPr/>
        <a:lstStyle/>
        <a:p>
          <a:endParaRPr lang="en-IN"/>
        </a:p>
      </dgm:t>
    </dgm:pt>
    <dgm:pt modelId="{6BC42584-005E-48F0-8DA8-D6A952785F0D}" type="sibTrans" cxnId="{F4FAE674-9EA8-42EA-8FE7-30A70355076A}">
      <dgm:prSet/>
      <dgm:spPr/>
      <dgm:t>
        <a:bodyPr/>
        <a:lstStyle/>
        <a:p>
          <a:endParaRPr lang="en-IN"/>
        </a:p>
      </dgm:t>
    </dgm:pt>
    <dgm:pt modelId="{EB3D81B0-41A8-42B2-9155-F7E30837C266}">
      <dgm:prSet phldrT="[Text]"/>
      <dgm:spPr/>
      <dgm:t>
        <a:bodyPr/>
        <a:lstStyle/>
        <a:p>
          <a:r>
            <a:rPr lang="en-IN" dirty="0"/>
            <a:t>Demographic and temporal</a:t>
          </a:r>
        </a:p>
        <a:p>
          <a:r>
            <a:rPr lang="en-IN" dirty="0"/>
            <a:t>Analysis</a:t>
          </a:r>
        </a:p>
      </dgm:t>
    </dgm:pt>
    <dgm:pt modelId="{EBB40F2A-C5C4-46EC-B54F-1E95366EBE33}" type="parTrans" cxnId="{CCD6DB3F-7F9B-4187-8261-241CBF217A4E}">
      <dgm:prSet/>
      <dgm:spPr/>
      <dgm:t>
        <a:bodyPr/>
        <a:lstStyle/>
        <a:p>
          <a:endParaRPr lang="en-IN"/>
        </a:p>
      </dgm:t>
    </dgm:pt>
    <dgm:pt modelId="{3BC12B94-09D0-482F-9292-75E94B5BAF89}" type="sibTrans" cxnId="{CCD6DB3F-7F9B-4187-8261-241CBF217A4E}">
      <dgm:prSet/>
      <dgm:spPr/>
      <dgm:t>
        <a:bodyPr/>
        <a:lstStyle/>
        <a:p>
          <a:endParaRPr lang="en-IN"/>
        </a:p>
      </dgm:t>
    </dgm:pt>
    <dgm:pt modelId="{3BF9B5CD-4F31-43FF-98E3-49DAD248DD24}">
      <dgm:prSet phldrT="[Text]"/>
      <dgm:spPr/>
      <dgm:t>
        <a:bodyPr/>
        <a:lstStyle/>
        <a:p>
          <a:r>
            <a:rPr lang="en-IN" dirty="0"/>
            <a:t>Geospatial and Predictive analysis</a:t>
          </a:r>
        </a:p>
      </dgm:t>
    </dgm:pt>
    <dgm:pt modelId="{64F5E848-CC05-433F-AE55-6C26353D576D}" type="parTrans" cxnId="{DE99466A-F47A-48E6-8B61-2C7B7444B84E}">
      <dgm:prSet/>
      <dgm:spPr/>
      <dgm:t>
        <a:bodyPr/>
        <a:lstStyle/>
        <a:p>
          <a:endParaRPr lang="en-IN"/>
        </a:p>
      </dgm:t>
    </dgm:pt>
    <dgm:pt modelId="{E0C41922-5ED1-470C-B682-67D91BD8861B}" type="sibTrans" cxnId="{DE99466A-F47A-48E6-8B61-2C7B7444B84E}">
      <dgm:prSet/>
      <dgm:spPr/>
      <dgm:t>
        <a:bodyPr/>
        <a:lstStyle/>
        <a:p>
          <a:endParaRPr lang="en-IN"/>
        </a:p>
      </dgm:t>
    </dgm:pt>
    <dgm:pt modelId="{DB207F06-D533-46AA-B24D-994C3C50F925}" type="pres">
      <dgm:prSet presAssocID="{7F463345-58AE-4BFB-B5E1-085733C8B86A}" presName="cycle" presStyleCnt="0">
        <dgm:presLayoutVars>
          <dgm:dir/>
          <dgm:resizeHandles val="exact"/>
        </dgm:presLayoutVars>
      </dgm:prSet>
      <dgm:spPr/>
    </dgm:pt>
    <dgm:pt modelId="{B7304AC9-7C1D-4A39-879B-710288662065}" type="pres">
      <dgm:prSet presAssocID="{3B344106-D2A4-4702-970B-EC460AA1745F}" presName="node" presStyleLbl="node1" presStyleIdx="0" presStyleCnt="5">
        <dgm:presLayoutVars>
          <dgm:bulletEnabled val="1"/>
        </dgm:presLayoutVars>
      </dgm:prSet>
      <dgm:spPr/>
    </dgm:pt>
    <dgm:pt modelId="{F24D97D4-8E76-4AD5-AA3A-DB6175AC932A}" type="pres">
      <dgm:prSet presAssocID="{3B344106-D2A4-4702-970B-EC460AA1745F}" presName="spNode" presStyleCnt="0"/>
      <dgm:spPr/>
    </dgm:pt>
    <dgm:pt modelId="{E837F1A4-569F-4831-909E-9BFDE5B5AFA5}" type="pres">
      <dgm:prSet presAssocID="{18E3A49F-06D6-4CB6-B8FF-CE15A7675EC0}" presName="sibTrans" presStyleLbl="sibTrans1D1" presStyleIdx="0" presStyleCnt="5"/>
      <dgm:spPr/>
    </dgm:pt>
    <dgm:pt modelId="{CECCB3CB-FA48-4164-9DFA-E448F0A88621}" type="pres">
      <dgm:prSet presAssocID="{D1C88D3B-C036-4B62-8A25-CC36526BC506}" presName="node" presStyleLbl="node1" presStyleIdx="1" presStyleCnt="5">
        <dgm:presLayoutVars>
          <dgm:bulletEnabled val="1"/>
        </dgm:presLayoutVars>
      </dgm:prSet>
      <dgm:spPr/>
    </dgm:pt>
    <dgm:pt modelId="{75268587-3691-44DA-BFC7-459A98FB933B}" type="pres">
      <dgm:prSet presAssocID="{D1C88D3B-C036-4B62-8A25-CC36526BC506}" presName="spNode" presStyleCnt="0"/>
      <dgm:spPr/>
    </dgm:pt>
    <dgm:pt modelId="{60182511-7E14-4436-8185-DCB28E04BC0A}" type="pres">
      <dgm:prSet presAssocID="{541B4E19-B390-4C09-84BA-89BB6734E2C8}" presName="sibTrans" presStyleLbl="sibTrans1D1" presStyleIdx="1" presStyleCnt="5"/>
      <dgm:spPr/>
    </dgm:pt>
    <dgm:pt modelId="{28DBD43B-B801-4247-9180-E97F9C1E680B}" type="pres">
      <dgm:prSet presAssocID="{2EBB3D46-3115-4F92-8E31-A82EB751E998}" presName="node" presStyleLbl="node1" presStyleIdx="2" presStyleCnt="5">
        <dgm:presLayoutVars>
          <dgm:bulletEnabled val="1"/>
        </dgm:presLayoutVars>
      </dgm:prSet>
      <dgm:spPr/>
    </dgm:pt>
    <dgm:pt modelId="{0F0AA27B-B337-42B8-8FEF-732E99B1D6A5}" type="pres">
      <dgm:prSet presAssocID="{2EBB3D46-3115-4F92-8E31-A82EB751E998}" presName="spNode" presStyleCnt="0"/>
      <dgm:spPr/>
    </dgm:pt>
    <dgm:pt modelId="{DA99F3D2-99E9-44FA-B801-7EFA00E57D69}" type="pres">
      <dgm:prSet presAssocID="{6BC42584-005E-48F0-8DA8-D6A952785F0D}" presName="sibTrans" presStyleLbl="sibTrans1D1" presStyleIdx="2" presStyleCnt="5"/>
      <dgm:spPr/>
    </dgm:pt>
    <dgm:pt modelId="{B5A95CEB-5523-455D-82AD-541650EDEA12}" type="pres">
      <dgm:prSet presAssocID="{EB3D81B0-41A8-42B2-9155-F7E30837C266}" presName="node" presStyleLbl="node1" presStyleIdx="3" presStyleCnt="5">
        <dgm:presLayoutVars>
          <dgm:bulletEnabled val="1"/>
        </dgm:presLayoutVars>
      </dgm:prSet>
      <dgm:spPr/>
    </dgm:pt>
    <dgm:pt modelId="{15C60610-997C-46E8-83B7-C1CA6A198EF9}" type="pres">
      <dgm:prSet presAssocID="{EB3D81B0-41A8-42B2-9155-F7E30837C266}" presName="spNode" presStyleCnt="0"/>
      <dgm:spPr/>
    </dgm:pt>
    <dgm:pt modelId="{E67A93AC-06EA-474E-B8AB-5B963D153A69}" type="pres">
      <dgm:prSet presAssocID="{3BC12B94-09D0-482F-9292-75E94B5BAF89}" presName="sibTrans" presStyleLbl="sibTrans1D1" presStyleIdx="3" presStyleCnt="5"/>
      <dgm:spPr/>
    </dgm:pt>
    <dgm:pt modelId="{2A0EF9EF-BCEC-432F-9347-9EE083523609}" type="pres">
      <dgm:prSet presAssocID="{3BF9B5CD-4F31-43FF-98E3-49DAD248DD24}" presName="node" presStyleLbl="node1" presStyleIdx="4" presStyleCnt="5">
        <dgm:presLayoutVars>
          <dgm:bulletEnabled val="1"/>
        </dgm:presLayoutVars>
      </dgm:prSet>
      <dgm:spPr/>
    </dgm:pt>
    <dgm:pt modelId="{76DAC090-49E0-46C2-8545-6AD7A68E3BC8}" type="pres">
      <dgm:prSet presAssocID="{3BF9B5CD-4F31-43FF-98E3-49DAD248DD24}" presName="spNode" presStyleCnt="0"/>
      <dgm:spPr/>
    </dgm:pt>
    <dgm:pt modelId="{B6494637-A049-4D95-B4BE-83962961EC8C}" type="pres">
      <dgm:prSet presAssocID="{E0C41922-5ED1-470C-B682-67D91BD8861B}" presName="sibTrans" presStyleLbl="sibTrans1D1" presStyleIdx="4" presStyleCnt="5"/>
      <dgm:spPr/>
    </dgm:pt>
  </dgm:ptLst>
  <dgm:cxnLst>
    <dgm:cxn modelId="{4444E102-9BF0-4B6D-9137-0758AD435C3E}" type="presOf" srcId="{D1C88D3B-C036-4B62-8A25-CC36526BC506}" destId="{CECCB3CB-FA48-4164-9DFA-E448F0A88621}" srcOrd="0" destOrd="0" presId="urn:microsoft.com/office/officeart/2005/8/layout/cycle6"/>
    <dgm:cxn modelId="{6504E00F-BB64-4326-8824-D910E9B5BE0E}" type="presOf" srcId="{3BF9B5CD-4F31-43FF-98E3-49DAD248DD24}" destId="{2A0EF9EF-BCEC-432F-9347-9EE083523609}" srcOrd="0" destOrd="0" presId="urn:microsoft.com/office/officeart/2005/8/layout/cycle6"/>
    <dgm:cxn modelId="{FDF7CE1C-D637-4247-95D9-37C02CF04441}" type="presOf" srcId="{E0C41922-5ED1-470C-B682-67D91BD8861B}" destId="{B6494637-A049-4D95-B4BE-83962961EC8C}" srcOrd="0" destOrd="0" presId="urn:microsoft.com/office/officeart/2005/8/layout/cycle6"/>
    <dgm:cxn modelId="{05E6BE29-3869-472D-91F2-353439D7B8F4}" type="presOf" srcId="{EB3D81B0-41A8-42B2-9155-F7E30837C266}" destId="{B5A95CEB-5523-455D-82AD-541650EDEA12}" srcOrd="0" destOrd="0" presId="urn:microsoft.com/office/officeart/2005/8/layout/cycle6"/>
    <dgm:cxn modelId="{C9FE2F36-0C56-4ABE-8471-CC23C2B3CA3A}" type="presOf" srcId="{2EBB3D46-3115-4F92-8E31-A82EB751E998}" destId="{28DBD43B-B801-4247-9180-E97F9C1E680B}" srcOrd="0" destOrd="0" presId="urn:microsoft.com/office/officeart/2005/8/layout/cycle6"/>
    <dgm:cxn modelId="{CCD6DB3F-7F9B-4187-8261-241CBF217A4E}" srcId="{7F463345-58AE-4BFB-B5E1-085733C8B86A}" destId="{EB3D81B0-41A8-42B2-9155-F7E30837C266}" srcOrd="3" destOrd="0" parTransId="{EBB40F2A-C5C4-46EC-B54F-1E95366EBE33}" sibTransId="{3BC12B94-09D0-482F-9292-75E94B5BAF89}"/>
    <dgm:cxn modelId="{0246715C-FDFF-4660-801A-636AE186CEC3}" srcId="{7F463345-58AE-4BFB-B5E1-085733C8B86A}" destId="{3B344106-D2A4-4702-970B-EC460AA1745F}" srcOrd="0" destOrd="0" parTransId="{05E99538-C70D-4990-9774-0EB65899B42B}" sibTransId="{18E3A49F-06D6-4CB6-B8FF-CE15A7675EC0}"/>
    <dgm:cxn modelId="{183ED760-6284-4E2C-B3D0-845CFD84CF11}" type="presOf" srcId="{3BC12B94-09D0-482F-9292-75E94B5BAF89}" destId="{E67A93AC-06EA-474E-B8AB-5B963D153A69}" srcOrd="0" destOrd="0" presId="urn:microsoft.com/office/officeart/2005/8/layout/cycle6"/>
    <dgm:cxn modelId="{DE99466A-F47A-48E6-8B61-2C7B7444B84E}" srcId="{7F463345-58AE-4BFB-B5E1-085733C8B86A}" destId="{3BF9B5CD-4F31-43FF-98E3-49DAD248DD24}" srcOrd="4" destOrd="0" parTransId="{64F5E848-CC05-433F-AE55-6C26353D576D}" sibTransId="{E0C41922-5ED1-470C-B682-67D91BD8861B}"/>
    <dgm:cxn modelId="{6CBEBE6E-5D5A-4CE0-9A2A-982994FE0748}" type="presOf" srcId="{7F463345-58AE-4BFB-B5E1-085733C8B86A}" destId="{DB207F06-D533-46AA-B24D-994C3C50F925}" srcOrd="0" destOrd="0" presId="urn:microsoft.com/office/officeart/2005/8/layout/cycle6"/>
    <dgm:cxn modelId="{F4FAE674-9EA8-42EA-8FE7-30A70355076A}" srcId="{7F463345-58AE-4BFB-B5E1-085733C8B86A}" destId="{2EBB3D46-3115-4F92-8E31-A82EB751E998}" srcOrd="2" destOrd="0" parTransId="{7D36C8FA-1EBC-4C95-ACDA-04A2B003DA39}" sibTransId="{6BC42584-005E-48F0-8DA8-D6A952785F0D}"/>
    <dgm:cxn modelId="{9A2FB98B-EADD-456C-A31E-9B4692ADD2DE}" srcId="{7F463345-58AE-4BFB-B5E1-085733C8B86A}" destId="{D1C88D3B-C036-4B62-8A25-CC36526BC506}" srcOrd="1" destOrd="0" parTransId="{913711FA-C4AE-4D17-974E-5D01087319DF}" sibTransId="{541B4E19-B390-4C09-84BA-89BB6734E2C8}"/>
    <dgm:cxn modelId="{3A610D8D-D3E0-4D6B-B635-776167324A53}" type="presOf" srcId="{18E3A49F-06D6-4CB6-B8FF-CE15A7675EC0}" destId="{E837F1A4-569F-4831-909E-9BFDE5B5AFA5}" srcOrd="0" destOrd="0" presId="urn:microsoft.com/office/officeart/2005/8/layout/cycle6"/>
    <dgm:cxn modelId="{1DCFAA92-BE62-4F1F-A855-E438B21CC32B}" type="presOf" srcId="{541B4E19-B390-4C09-84BA-89BB6734E2C8}" destId="{60182511-7E14-4436-8185-DCB28E04BC0A}" srcOrd="0" destOrd="0" presId="urn:microsoft.com/office/officeart/2005/8/layout/cycle6"/>
    <dgm:cxn modelId="{55697D93-CCC0-4D43-8EF6-ACED9750E833}" type="presOf" srcId="{6BC42584-005E-48F0-8DA8-D6A952785F0D}" destId="{DA99F3D2-99E9-44FA-B801-7EFA00E57D69}" srcOrd="0" destOrd="0" presId="urn:microsoft.com/office/officeart/2005/8/layout/cycle6"/>
    <dgm:cxn modelId="{2F690DEB-6B0E-46B3-853C-A989D4302156}" type="presOf" srcId="{3B344106-D2A4-4702-970B-EC460AA1745F}" destId="{B7304AC9-7C1D-4A39-879B-710288662065}" srcOrd="0" destOrd="0" presId="urn:microsoft.com/office/officeart/2005/8/layout/cycle6"/>
    <dgm:cxn modelId="{B96FD707-607A-4425-B0F8-E14F5B22A430}" type="presParOf" srcId="{DB207F06-D533-46AA-B24D-994C3C50F925}" destId="{B7304AC9-7C1D-4A39-879B-710288662065}" srcOrd="0" destOrd="0" presId="urn:microsoft.com/office/officeart/2005/8/layout/cycle6"/>
    <dgm:cxn modelId="{4DDEF158-219C-4654-A3F4-9C458A87CC3F}" type="presParOf" srcId="{DB207F06-D533-46AA-B24D-994C3C50F925}" destId="{F24D97D4-8E76-4AD5-AA3A-DB6175AC932A}" srcOrd="1" destOrd="0" presId="urn:microsoft.com/office/officeart/2005/8/layout/cycle6"/>
    <dgm:cxn modelId="{A072A22A-480D-4630-A071-97C25797D5AA}" type="presParOf" srcId="{DB207F06-D533-46AA-B24D-994C3C50F925}" destId="{E837F1A4-569F-4831-909E-9BFDE5B5AFA5}" srcOrd="2" destOrd="0" presId="urn:microsoft.com/office/officeart/2005/8/layout/cycle6"/>
    <dgm:cxn modelId="{095DF800-D5DA-4B28-A59B-DC5927C1F150}" type="presParOf" srcId="{DB207F06-D533-46AA-B24D-994C3C50F925}" destId="{CECCB3CB-FA48-4164-9DFA-E448F0A88621}" srcOrd="3" destOrd="0" presId="urn:microsoft.com/office/officeart/2005/8/layout/cycle6"/>
    <dgm:cxn modelId="{17A1E1D8-3990-48E2-B2F3-D8EB4AE1CF4A}" type="presParOf" srcId="{DB207F06-D533-46AA-B24D-994C3C50F925}" destId="{75268587-3691-44DA-BFC7-459A98FB933B}" srcOrd="4" destOrd="0" presId="urn:microsoft.com/office/officeart/2005/8/layout/cycle6"/>
    <dgm:cxn modelId="{073E1B2E-5481-4447-AD64-D66F5B1D8CD4}" type="presParOf" srcId="{DB207F06-D533-46AA-B24D-994C3C50F925}" destId="{60182511-7E14-4436-8185-DCB28E04BC0A}" srcOrd="5" destOrd="0" presId="urn:microsoft.com/office/officeart/2005/8/layout/cycle6"/>
    <dgm:cxn modelId="{CD8E9EE5-BACD-4720-9B36-57F396F95F9B}" type="presParOf" srcId="{DB207F06-D533-46AA-B24D-994C3C50F925}" destId="{28DBD43B-B801-4247-9180-E97F9C1E680B}" srcOrd="6" destOrd="0" presId="urn:microsoft.com/office/officeart/2005/8/layout/cycle6"/>
    <dgm:cxn modelId="{824E2B72-15E5-4ECC-BDBE-9A5367AF15EE}" type="presParOf" srcId="{DB207F06-D533-46AA-B24D-994C3C50F925}" destId="{0F0AA27B-B337-42B8-8FEF-732E99B1D6A5}" srcOrd="7" destOrd="0" presId="urn:microsoft.com/office/officeart/2005/8/layout/cycle6"/>
    <dgm:cxn modelId="{14919734-8C4F-4C05-AF92-05FA6F360F6E}" type="presParOf" srcId="{DB207F06-D533-46AA-B24D-994C3C50F925}" destId="{DA99F3D2-99E9-44FA-B801-7EFA00E57D69}" srcOrd="8" destOrd="0" presId="urn:microsoft.com/office/officeart/2005/8/layout/cycle6"/>
    <dgm:cxn modelId="{7369F7EF-466D-4FBC-84DD-6CCEE3B591E2}" type="presParOf" srcId="{DB207F06-D533-46AA-B24D-994C3C50F925}" destId="{B5A95CEB-5523-455D-82AD-541650EDEA12}" srcOrd="9" destOrd="0" presId="urn:microsoft.com/office/officeart/2005/8/layout/cycle6"/>
    <dgm:cxn modelId="{53EC2059-84AE-418F-8E36-7290D5B2F437}" type="presParOf" srcId="{DB207F06-D533-46AA-B24D-994C3C50F925}" destId="{15C60610-997C-46E8-83B7-C1CA6A198EF9}" srcOrd="10" destOrd="0" presId="urn:microsoft.com/office/officeart/2005/8/layout/cycle6"/>
    <dgm:cxn modelId="{A9997EFE-29CA-4D50-B692-678785D7F186}" type="presParOf" srcId="{DB207F06-D533-46AA-B24D-994C3C50F925}" destId="{E67A93AC-06EA-474E-B8AB-5B963D153A69}" srcOrd="11" destOrd="0" presId="urn:microsoft.com/office/officeart/2005/8/layout/cycle6"/>
    <dgm:cxn modelId="{97127F5B-C60C-4830-8B80-ED91916602A1}" type="presParOf" srcId="{DB207F06-D533-46AA-B24D-994C3C50F925}" destId="{2A0EF9EF-BCEC-432F-9347-9EE083523609}" srcOrd="12" destOrd="0" presId="urn:microsoft.com/office/officeart/2005/8/layout/cycle6"/>
    <dgm:cxn modelId="{8226F36B-FF45-4A89-913C-E8C09FDA712A}" type="presParOf" srcId="{DB207F06-D533-46AA-B24D-994C3C50F925}" destId="{76DAC090-49E0-46C2-8545-6AD7A68E3BC8}" srcOrd="13" destOrd="0" presId="urn:microsoft.com/office/officeart/2005/8/layout/cycle6"/>
    <dgm:cxn modelId="{FD8E813C-764A-48D3-898E-716336FEEACD}" type="presParOf" srcId="{DB207F06-D533-46AA-B24D-994C3C50F925}" destId="{B6494637-A049-4D95-B4BE-83962961EC8C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83AF29-D8B7-4C3D-A202-7F6DFC219277}" type="doc">
      <dgm:prSet loTypeId="urn:microsoft.com/office/officeart/2005/8/layout/targe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01E9D82-3485-44F9-94E5-934E1FC6F27D}">
      <dgm:prSet phldrT="[Text]"/>
      <dgm:spPr/>
      <dgm:t>
        <a:bodyPr/>
        <a:lstStyle/>
        <a:p>
          <a:r>
            <a:rPr lang="en-IN" dirty="0"/>
            <a:t>Name</a:t>
          </a:r>
        </a:p>
      </dgm:t>
    </dgm:pt>
    <dgm:pt modelId="{1511E5E8-C28B-48E6-841F-B82F67AB0980}" type="parTrans" cxnId="{1197F125-D9F0-4B0D-8513-B819C99CB5D9}">
      <dgm:prSet/>
      <dgm:spPr/>
      <dgm:t>
        <a:bodyPr/>
        <a:lstStyle/>
        <a:p>
          <a:endParaRPr lang="en-IN"/>
        </a:p>
      </dgm:t>
    </dgm:pt>
    <dgm:pt modelId="{E01A0CF0-C355-4A8B-B29D-DEA69C348021}" type="sibTrans" cxnId="{1197F125-D9F0-4B0D-8513-B819C99CB5D9}">
      <dgm:prSet/>
      <dgm:spPr/>
      <dgm:t>
        <a:bodyPr/>
        <a:lstStyle/>
        <a:p>
          <a:endParaRPr lang="en-IN"/>
        </a:p>
      </dgm:t>
    </dgm:pt>
    <dgm:pt modelId="{A19C24A5-EC00-4AA8-B5FE-3CE7416A8A03}">
      <dgm:prSet phldrT="[Text]" custT="1"/>
      <dgm:spPr/>
      <dgm:t>
        <a:bodyPr/>
        <a:lstStyle/>
        <a:p>
          <a:r>
            <a:rPr lang="en-IN" sz="4800" dirty="0"/>
            <a:t>Weight</a:t>
          </a:r>
        </a:p>
      </dgm:t>
    </dgm:pt>
    <dgm:pt modelId="{06E415C5-39A8-4B41-AC25-399A75522B09}" type="parTrans" cxnId="{DE37ED68-4281-4683-B3D7-7093B24881C5}">
      <dgm:prSet/>
      <dgm:spPr/>
      <dgm:t>
        <a:bodyPr/>
        <a:lstStyle/>
        <a:p>
          <a:endParaRPr lang="en-IN"/>
        </a:p>
      </dgm:t>
    </dgm:pt>
    <dgm:pt modelId="{EF55AAA5-C13B-47DD-9EF3-43CA302D956F}" type="sibTrans" cxnId="{DE37ED68-4281-4683-B3D7-7093B24881C5}">
      <dgm:prSet/>
      <dgm:spPr/>
      <dgm:t>
        <a:bodyPr/>
        <a:lstStyle/>
        <a:p>
          <a:endParaRPr lang="en-IN"/>
        </a:p>
      </dgm:t>
    </dgm:pt>
    <dgm:pt modelId="{F012C1B5-FAB9-4161-9AD3-08A1C53FCEE4}">
      <dgm:prSet phldrT="[Text]"/>
      <dgm:spPr/>
      <dgm:t>
        <a:bodyPr/>
        <a:lstStyle/>
        <a:p>
          <a:r>
            <a:rPr lang="en-IN" dirty="0"/>
            <a:t>Sex</a:t>
          </a:r>
        </a:p>
      </dgm:t>
    </dgm:pt>
    <dgm:pt modelId="{011EFE8E-7E7F-4AB5-9A9A-5B6012BACC7D}" type="parTrans" cxnId="{A129F724-13F7-42D4-8F87-6B3819A4FC97}">
      <dgm:prSet/>
      <dgm:spPr/>
      <dgm:t>
        <a:bodyPr/>
        <a:lstStyle/>
        <a:p>
          <a:endParaRPr lang="en-IN"/>
        </a:p>
      </dgm:t>
    </dgm:pt>
    <dgm:pt modelId="{B076CCB0-57A9-4DCB-971A-2ADB009F59F6}" type="sibTrans" cxnId="{A129F724-13F7-42D4-8F87-6B3819A4FC97}">
      <dgm:prSet/>
      <dgm:spPr/>
      <dgm:t>
        <a:bodyPr/>
        <a:lstStyle/>
        <a:p>
          <a:endParaRPr lang="en-IN"/>
        </a:p>
      </dgm:t>
    </dgm:pt>
    <dgm:pt modelId="{703E825E-FEDD-42D2-8CCB-48C4BF1009FE}">
      <dgm:prSet phldrT="[Text]" custT="1"/>
      <dgm:spPr/>
      <dgm:t>
        <a:bodyPr/>
        <a:lstStyle/>
        <a:p>
          <a:r>
            <a:rPr lang="en-IN" sz="4800" dirty="0"/>
            <a:t>Team</a:t>
          </a:r>
        </a:p>
      </dgm:t>
    </dgm:pt>
    <dgm:pt modelId="{6868F16F-923C-4F13-AA5B-386EE42A7A1B}" type="parTrans" cxnId="{9E0F3F54-A351-47E1-A18D-45E665FD23D8}">
      <dgm:prSet/>
      <dgm:spPr/>
      <dgm:t>
        <a:bodyPr/>
        <a:lstStyle/>
        <a:p>
          <a:endParaRPr lang="en-IN"/>
        </a:p>
      </dgm:t>
    </dgm:pt>
    <dgm:pt modelId="{90995B45-9136-4548-BADE-1ABF3996C711}" type="sibTrans" cxnId="{9E0F3F54-A351-47E1-A18D-45E665FD23D8}">
      <dgm:prSet/>
      <dgm:spPr/>
      <dgm:t>
        <a:bodyPr/>
        <a:lstStyle/>
        <a:p>
          <a:endParaRPr lang="en-IN"/>
        </a:p>
      </dgm:t>
    </dgm:pt>
    <dgm:pt modelId="{33E761D7-322C-41C3-955E-DD36EEE316C2}">
      <dgm:prSet phldrT="[Text]"/>
      <dgm:spPr/>
      <dgm:t>
        <a:bodyPr/>
        <a:lstStyle/>
        <a:p>
          <a:r>
            <a:rPr lang="en-IN" dirty="0"/>
            <a:t>Height</a:t>
          </a:r>
        </a:p>
      </dgm:t>
    </dgm:pt>
    <dgm:pt modelId="{22DEDC7B-F12F-4444-8584-A7FBA0E88DFC}" type="parTrans" cxnId="{39D00C2F-81AE-4446-97CF-0840BF4AA1AC}">
      <dgm:prSet/>
      <dgm:spPr/>
      <dgm:t>
        <a:bodyPr/>
        <a:lstStyle/>
        <a:p>
          <a:endParaRPr lang="en-IN"/>
        </a:p>
      </dgm:t>
    </dgm:pt>
    <dgm:pt modelId="{D5AF222B-6277-430E-A9B4-730A1D33C3B9}" type="sibTrans" cxnId="{39D00C2F-81AE-4446-97CF-0840BF4AA1AC}">
      <dgm:prSet/>
      <dgm:spPr/>
      <dgm:t>
        <a:bodyPr/>
        <a:lstStyle/>
        <a:p>
          <a:endParaRPr lang="en-IN"/>
        </a:p>
      </dgm:t>
    </dgm:pt>
    <dgm:pt modelId="{6D0A2EE3-B243-4957-BA15-DB5B12EEA2E2}">
      <dgm:prSet phldrT="[Text]" custT="1"/>
      <dgm:spPr/>
      <dgm:t>
        <a:bodyPr/>
        <a:lstStyle/>
        <a:p>
          <a:r>
            <a:rPr lang="en-IN" sz="4800" dirty="0"/>
            <a:t>NOC</a:t>
          </a:r>
        </a:p>
      </dgm:t>
    </dgm:pt>
    <dgm:pt modelId="{27502261-BFFF-4C07-9313-5B83E9A4059E}" type="parTrans" cxnId="{953C11BA-1DAE-4652-8180-993955521DB4}">
      <dgm:prSet/>
      <dgm:spPr/>
      <dgm:t>
        <a:bodyPr/>
        <a:lstStyle/>
        <a:p>
          <a:endParaRPr lang="en-IN"/>
        </a:p>
      </dgm:t>
    </dgm:pt>
    <dgm:pt modelId="{2F227814-0C37-49F5-8F11-DD390AF46B2C}" type="sibTrans" cxnId="{953C11BA-1DAE-4652-8180-993955521DB4}">
      <dgm:prSet/>
      <dgm:spPr/>
      <dgm:t>
        <a:bodyPr/>
        <a:lstStyle/>
        <a:p>
          <a:endParaRPr lang="en-IN"/>
        </a:p>
      </dgm:t>
    </dgm:pt>
    <dgm:pt modelId="{26341AB7-903C-41BC-BCCB-2E864418E2F6}" type="pres">
      <dgm:prSet presAssocID="{7983AF29-D8B7-4C3D-A202-7F6DFC21927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0F5E701-4620-42B9-967B-3D9983EB78E3}" type="pres">
      <dgm:prSet presAssocID="{701E9D82-3485-44F9-94E5-934E1FC6F27D}" presName="circle1" presStyleLbl="node1" presStyleIdx="0" presStyleCnt="3"/>
      <dgm:spPr/>
    </dgm:pt>
    <dgm:pt modelId="{FBD56CE0-BA21-40A0-B30C-F7CB93C75AE6}" type="pres">
      <dgm:prSet presAssocID="{701E9D82-3485-44F9-94E5-934E1FC6F27D}" presName="space" presStyleCnt="0"/>
      <dgm:spPr/>
    </dgm:pt>
    <dgm:pt modelId="{3BDFC366-0304-43CF-957A-92DA70E6A344}" type="pres">
      <dgm:prSet presAssocID="{701E9D82-3485-44F9-94E5-934E1FC6F27D}" presName="rect1" presStyleLbl="alignAcc1" presStyleIdx="0" presStyleCnt="3"/>
      <dgm:spPr/>
    </dgm:pt>
    <dgm:pt modelId="{C58144AA-FA80-486A-B1B2-557B564EC071}" type="pres">
      <dgm:prSet presAssocID="{F012C1B5-FAB9-4161-9AD3-08A1C53FCEE4}" presName="vertSpace2" presStyleLbl="node1" presStyleIdx="0" presStyleCnt="3"/>
      <dgm:spPr/>
    </dgm:pt>
    <dgm:pt modelId="{25F2B83E-D3ED-46D5-BBF5-BCFD3F3AB434}" type="pres">
      <dgm:prSet presAssocID="{F012C1B5-FAB9-4161-9AD3-08A1C53FCEE4}" presName="circle2" presStyleLbl="node1" presStyleIdx="1" presStyleCnt="3"/>
      <dgm:spPr/>
    </dgm:pt>
    <dgm:pt modelId="{22C8FBAC-E29A-4CB9-A1B1-7066B6AC439A}" type="pres">
      <dgm:prSet presAssocID="{F012C1B5-FAB9-4161-9AD3-08A1C53FCEE4}" presName="rect2" presStyleLbl="alignAcc1" presStyleIdx="1" presStyleCnt="3"/>
      <dgm:spPr/>
    </dgm:pt>
    <dgm:pt modelId="{9325CA04-A911-4448-A9DE-4F34570CFFC6}" type="pres">
      <dgm:prSet presAssocID="{33E761D7-322C-41C3-955E-DD36EEE316C2}" presName="vertSpace3" presStyleLbl="node1" presStyleIdx="1" presStyleCnt="3"/>
      <dgm:spPr/>
    </dgm:pt>
    <dgm:pt modelId="{A0EC952D-0104-4031-8AED-F22FB4EBEEAE}" type="pres">
      <dgm:prSet presAssocID="{33E761D7-322C-41C3-955E-DD36EEE316C2}" presName="circle3" presStyleLbl="node1" presStyleIdx="2" presStyleCnt="3"/>
      <dgm:spPr/>
    </dgm:pt>
    <dgm:pt modelId="{EF241F51-9768-441C-B05E-0A0C33EC485A}" type="pres">
      <dgm:prSet presAssocID="{33E761D7-322C-41C3-955E-DD36EEE316C2}" presName="rect3" presStyleLbl="alignAcc1" presStyleIdx="2" presStyleCnt="3"/>
      <dgm:spPr/>
    </dgm:pt>
    <dgm:pt modelId="{6C1024B3-7C5A-41E9-9E54-622547FA1061}" type="pres">
      <dgm:prSet presAssocID="{701E9D82-3485-44F9-94E5-934E1FC6F27D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D3AD6CB6-6A64-4FF0-AE00-249B69E726FD}" type="pres">
      <dgm:prSet presAssocID="{701E9D82-3485-44F9-94E5-934E1FC6F27D}" presName="rect1ChTx" presStyleLbl="alignAcc1" presStyleIdx="2" presStyleCnt="3">
        <dgm:presLayoutVars>
          <dgm:bulletEnabled val="1"/>
        </dgm:presLayoutVars>
      </dgm:prSet>
      <dgm:spPr/>
    </dgm:pt>
    <dgm:pt modelId="{F6DE1BD6-3771-4C6D-A8BD-3297146D1496}" type="pres">
      <dgm:prSet presAssocID="{F012C1B5-FAB9-4161-9AD3-08A1C53FCEE4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10EE6E57-099E-4D97-BDEB-D103D52A5C10}" type="pres">
      <dgm:prSet presAssocID="{F012C1B5-FAB9-4161-9AD3-08A1C53FCEE4}" presName="rect2ChTx" presStyleLbl="alignAcc1" presStyleIdx="2" presStyleCnt="3">
        <dgm:presLayoutVars>
          <dgm:bulletEnabled val="1"/>
        </dgm:presLayoutVars>
      </dgm:prSet>
      <dgm:spPr/>
    </dgm:pt>
    <dgm:pt modelId="{4B63E7B9-6A3B-4D7A-8C94-CD51FEA0A267}" type="pres">
      <dgm:prSet presAssocID="{33E761D7-322C-41C3-955E-DD36EEE316C2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6145CB1A-2E05-4AA7-B5AC-1CBDDC1558F4}" type="pres">
      <dgm:prSet presAssocID="{33E761D7-322C-41C3-955E-DD36EEE316C2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A129F724-13F7-42D4-8F87-6B3819A4FC97}" srcId="{7983AF29-D8B7-4C3D-A202-7F6DFC219277}" destId="{F012C1B5-FAB9-4161-9AD3-08A1C53FCEE4}" srcOrd="1" destOrd="0" parTransId="{011EFE8E-7E7F-4AB5-9A9A-5B6012BACC7D}" sibTransId="{B076CCB0-57A9-4DCB-971A-2ADB009F59F6}"/>
    <dgm:cxn modelId="{1197F125-D9F0-4B0D-8513-B819C99CB5D9}" srcId="{7983AF29-D8B7-4C3D-A202-7F6DFC219277}" destId="{701E9D82-3485-44F9-94E5-934E1FC6F27D}" srcOrd="0" destOrd="0" parTransId="{1511E5E8-C28B-48E6-841F-B82F67AB0980}" sibTransId="{E01A0CF0-C355-4A8B-B29D-DEA69C348021}"/>
    <dgm:cxn modelId="{FC0E022C-0B8E-4BBC-A610-E8AE7A3B9CBA}" type="presOf" srcId="{701E9D82-3485-44F9-94E5-934E1FC6F27D}" destId="{6C1024B3-7C5A-41E9-9E54-622547FA1061}" srcOrd="1" destOrd="0" presId="urn:microsoft.com/office/officeart/2005/8/layout/target3"/>
    <dgm:cxn modelId="{39D00C2F-81AE-4446-97CF-0840BF4AA1AC}" srcId="{7983AF29-D8B7-4C3D-A202-7F6DFC219277}" destId="{33E761D7-322C-41C3-955E-DD36EEE316C2}" srcOrd="2" destOrd="0" parTransId="{22DEDC7B-F12F-4444-8584-A7FBA0E88DFC}" sibTransId="{D5AF222B-6277-430E-A9B4-730A1D33C3B9}"/>
    <dgm:cxn modelId="{741C2F36-B5C5-4447-9E86-5C578D39B3B7}" type="presOf" srcId="{703E825E-FEDD-42D2-8CCB-48C4BF1009FE}" destId="{10EE6E57-099E-4D97-BDEB-D103D52A5C10}" srcOrd="0" destOrd="0" presId="urn:microsoft.com/office/officeart/2005/8/layout/target3"/>
    <dgm:cxn modelId="{8A4FBF43-EA7F-406E-BCDD-5D0AFBEE2D5F}" type="presOf" srcId="{F012C1B5-FAB9-4161-9AD3-08A1C53FCEE4}" destId="{F6DE1BD6-3771-4C6D-A8BD-3297146D1496}" srcOrd="1" destOrd="0" presId="urn:microsoft.com/office/officeart/2005/8/layout/target3"/>
    <dgm:cxn modelId="{DE37ED68-4281-4683-B3D7-7093B24881C5}" srcId="{701E9D82-3485-44F9-94E5-934E1FC6F27D}" destId="{A19C24A5-EC00-4AA8-B5FE-3CE7416A8A03}" srcOrd="0" destOrd="0" parTransId="{06E415C5-39A8-4B41-AC25-399A75522B09}" sibTransId="{EF55AAA5-C13B-47DD-9EF3-43CA302D956F}"/>
    <dgm:cxn modelId="{9E0F3F54-A351-47E1-A18D-45E665FD23D8}" srcId="{F012C1B5-FAB9-4161-9AD3-08A1C53FCEE4}" destId="{703E825E-FEDD-42D2-8CCB-48C4BF1009FE}" srcOrd="0" destOrd="0" parTransId="{6868F16F-923C-4F13-AA5B-386EE42A7A1B}" sibTransId="{90995B45-9136-4548-BADE-1ABF3996C711}"/>
    <dgm:cxn modelId="{EBCE6B77-DF93-4191-AE22-8B16D8C77304}" type="presOf" srcId="{6D0A2EE3-B243-4957-BA15-DB5B12EEA2E2}" destId="{6145CB1A-2E05-4AA7-B5AC-1CBDDC1558F4}" srcOrd="0" destOrd="0" presId="urn:microsoft.com/office/officeart/2005/8/layout/target3"/>
    <dgm:cxn modelId="{AF5D5B92-B7EA-46E7-BAE2-90CDC31C691E}" type="presOf" srcId="{F012C1B5-FAB9-4161-9AD3-08A1C53FCEE4}" destId="{22C8FBAC-E29A-4CB9-A1B1-7066B6AC439A}" srcOrd="0" destOrd="0" presId="urn:microsoft.com/office/officeart/2005/8/layout/target3"/>
    <dgm:cxn modelId="{89BB60B6-630A-488E-9EC8-25855A2186AF}" type="presOf" srcId="{7983AF29-D8B7-4C3D-A202-7F6DFC219277}" destId="{26341AB7-903C-41BC-BCCB-2E864418E2F6}" srcOrd="0" destOrd="0" presId="urn:microsoft.com/office/officeart/2005/8/layout/target3"/>
    <dgm:cxn modelId="{953C11BA-1DAE-4652-8180-993955521DB4}" srcId="{33E761D7-322C-41C3-955E-DD36EEE316C2}" destId="{6D0A2EE3-B243-4957-BA15-DB5B12EEA2E2}" srcOrd="0" destOrd="0" parTransId="{27502261-BFFF-4C07-9313-5B83E9A4059E}" sibTransId="{2F227814-0C37-49F5-8F11-DD390AF46B2C}"/>
    <dgm:cxn modelId="{343CA2C5-B8F2-4222-AE01-DE07798F17D8}" type="presOf" srcId="{33E761D7-322C-41C3-955E-DD36EEE316C2}" destId="{4B63E7B9-6A3B-4D7A-8C94-CD51FEA0A267}" srcOrd="1" destOrd="0" presId="urn:microsoft.com/office/officeart/2005/8/layout/target3"/>
    <dgm:cxn modelId="{9D0894E4-EA8F-4260-8270-2B50BDD782E0}" type="presOf" srcId="{33E761D7-322C-41C3-955E-DD36EEE316C2}" destId="{EF241F51-9768-441C-B05E-0A0C33EC485A}" srcOrd="0" destOrd="0" presId="urn:microsoft.com/office/officeart/2005/8/layout/target3"/>
    <dgm:cxn modelId="{537301ED-5DA1-4B43-B356-E3C6129F6AE8}" type="presOf" srcId="{701E9D82-3485-44F9-94E5-934E1FC6F27D}" destId="{3BDFC366-0304-43CF-957A-92DA70E6A344}" srcOrd="0" destOrd="0" presId="urn:microsoft.com/office/officeart/2005/8/layout/target3"/>
    <dgm:cxn modelId="{75D31EF8-098F-4E72-B625-AFE01D6D254B}" type="presOf" srcId="{A19C24A5-EC00-4AA8-B5FE-3CE7416A8A03}" destId="{D3AD6CB6-6A64-4FF0-AE00-249B69E726FD}" srcOrd="0" destOrd="0" presId="urn:microsoft.com/office/officeart/2005/8/layout/target3"/>
    <dgm:cxn modelId="{5AFF5BDD-0093-4AAD-B672-B6CA4CFB432A}" type="presParOf" srcId="{26341AB7-903C-41BC-BCCB-2E864418E2F6}" destId="{40F5E701-4620-42B9-967B-3D9983EB78E3}" srcOrd="0" destOrd="0" presId="urn:microsoft.com/office/officeart/2005/8/layout/target3"/>
    <dgm:cxn modelId="{40791878-FF2D-4ED5-A13A-F0BDF75E6D62}" type="presParOf" srcId="{26341AB7-903C-41BC-BCCB-2E864418E2F6}" destId="{FBD56CE0-BA21-40A0-B30C-F7CB93C75AE6}" srcOrd="1" destOrd="0" presId="urn:microsoft.com/office/officeart/2005/8/layout/target3"/>
    <dgm:cxn modelId="{B0090034-1421-46DE-A03F-D184B9DD5898}" type="presParOf" srcId="{26341AB7-903C-41BC-BCCB-2E864418E2F6}" destId="{3BDFC366-0304-43CF-957A-92DA70E6A344}" srcOrd="2" destOrd="0" presId="urn:microsoft.com/office/officeart/2005/8/layout/target3"/>
    <dgm:cxn modelId="{22A46BB8-A260-4AD6-930C-FB31CC47F935}" type="presParOf" srcId="{26341AB7-903C-41BC-BCCB-2E864418E2F6}" destId="{C58144AA-FA80-486A-B1B2-557B564EC071}" srcOrd="3" destOrd="0" presId="urn:microsoft.com/office/officeart/2005/8/layout/target3"/>
    <dgm:cxn modelId="{4165429D-0BF2-4A26-A7E3-02AEA1B4C50F}" type="presParOf" srcId="{26341AB7-903C-41BC-BCCB-2E864418E2F6}" destId="{25F2B83E-D3ED-46D5-BBF5-BCFD3F3AB434}" srcOrd="4" destOrd="0" presId="urn:microsoft.com/office/officeart/2005/8/layout/target3"/>
    <dgm:cxn modelId="{73EC6A85-FC97-4688-8F27-2E1087DA9A1D}" type="presParOf" srcId="{26341AB7-903C-41BC-BCCB-2E864418E2F6}" destId="{22C8FBAC-E29A-4CB9-A1B1-7066B6AC439A}" srcOrd="5" destOrd="0" presId="urn:microsoft.com/office/officeart/2005/8/layout/target3"/>
    <dgm:cxn modelId="{D776EA1D-2985-4581-A823-9DDA5A6D8A6C}" type="presParOf" srcId="{26341AB7-903C-41BC-BCCB-2E864418E2F6}" destId="{9325CA04-A911-4448-A9DE-4F34570CFFC6}" srcOrd="6" destOrd="0" presId="urn:microsoft.com/office/officeart/2005/8/layout/target3"/>
    <dgm:cxn modelId="{FDBF3B06-25EA-47BD-8B42-55836A121047}" type="presParOf" srcId="{26341AB7-903C-41BC-BCCB-2E864418E2F6}" destId="{A0EC952D-0104-4031-8AED-F22FB4EBEEAE}" srcOrd="7" destOrd="0" presId="urn:microsoft.com/office/officeart/2005/8/layout/target3"/>
    <dgm:cxn modelId="{D55B2B44-7C2B-493A-B4D5-8F2220D17CD5}" type="presParOf" srcId="{26341AB7-903C-41BC-BCCB-2E864418E2F6}" destId="{EF241F51-9768-441C-B05E-0A0C33EC485A}" srcOrd="8" destOrd="0" presId="urn:microsoft.com/office/officeart/2005/8/layout/target3"/>
    <dgm:cxn modelId="{D4E20A84-5BA7-42A5-9434-18BC558BA733}" type="presParOf" srcId="{26341AB7-903C-41BC-BCCB-2E864418E2F6}" destId="{6C1024B3-7C5A-41E9-9E54-622547FA1061}" srcOrd="9" destOrd="0" presId="urn:microsoft.com/office/officeart/2005/8/layout/target3"/>
    <dgm:cxn modelId="{DFA9ECB5-3BE8-4B36-9CE4-3CE37BE70501}" type="presParOf" srcId="{26341AB7-903C-41BC-BCCB-2E864418E2F6}" destId="{D3AD6CB6-6A64-4FF0-AE00-249B69E726FD}" srcOrd="10" destOrd="0" presId="urn:microsoft.com/office/officeart/2005/8/layout/target3"/>
    <dgm:cxn modelId="{61FCD443-7A27-4FFB-8F01-D80F5146AD37}" type="presParOf" srcId="{26341AB7-903C-41BC-BCCB-2E864418E2F6}" destId="{F6DE1BD6-3771-4C6D-A8BD-3297146D1496}" srcOrd="11" destOrd="0" presId="urn:microsoft.com/office/officeart/2005/8/layout/target3"/>
    <dgm:cxn modelId="{A37A06EC-E39F-4018-9731-E782656D6C65}" type="presParOf" srcId="{26341AB7-903C-41BC-BCCB-2E864418E2F6}" destId="{10EE6E57-099E-4D97-BDEB-D103D52A5C10}" srcOrd="12" destOrd="0" presId="urn:microsoft.com/office/officeart/2005/8/layout/target3"/>
    <dgm:cxn modelId="{4A0BD09C-34CE-4B1C-A720-B7333DE1C4DF}" type="presParOf" srcId="{26341AB7-903C-41BC-BCCB-2E864418E2F6}" destId="{4B63E7B9-6A3B-4D7A-8C94-CD51FEA0A267}" srcOrd="13" destOrd="0" presId="urn:microsoft.com/office/officeart/2005/8/layout/target3"/>
    <dgm:cxn modelId="{D3C6118F-AD48-4C4E-8CFF-2C77E3F64643}" type="presParOf" srcId="{26341AB7-903C-41BC-BCCB-2E864418E2F6}" destId="{6145CB1A-2E05-4AA7-B5AC-1CBDDC1558F4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83AF29-D8B7-4C3D-A202-7F6DFC219277}" type="doc">
      <dgm:prSet loTypeId="urn:microsoft.com/office/officeart/2005/8/layout/targe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01E9D82-3485-44F9-94E5-934E1FC6F27D}">
      <dgm:prSet phldrT="[Text]"/>
      <dgm:spPr/>
      <dgm:t>
        <a:bodyPr/>
        <a:lstStyle/>
        <a:p>
          <a:r>
            <a:rPr lang="en-IN" dirty="0"/>
            <a:t>Games</a:t>
          </a:r>
        </a:p>
      </dgm:t>
    </dgm:pt>
    <dgm:pt modelId="{1511E5E8-C28B-48E6-841F-B82F67AB0980}" type="parTrans" cxnId="{1197F125-D9F0-4B0D-8513-B819C99CB5D9}">
      <dgm:prSet/>
      <dgm:spPr/>
      <dgm:t>
        <a:bodyPr/>
        <a:lstStyle/>
        <a:p>
          <a:endParaRPr lang="en-IN"/>
        </a:p>
      </dgm:t>
    </dgm:pt>
    <dgm:pt modelId="{E01A0CF0-C355-4A8B-B29D-DEA69C348021}" type="sibTrans" cxnId="{1197F125-D9F0-4B0D-8513-B819C99CB5D9}">
      <dgm:prSet/>
      <dgm:spPr/>
      <dgm:t>
        <a:bodyPr/>
        <a:lstStyle/>
        <a:p>
          <a:endParaRPr lang="en-IN"/>
        </a:p>
      </dgm:t>
    </dgm:pt>
    <dgm:pt modelId="{A19C24A5-EC00-4AA8-B5FE-3CE7416A8A03}">
      <dgm:prSet phldrT="[Text]" custT="1"/>
      <dgm:spPr/>
      <dgm:t>
        <a:bodyPr/>
        <a:lstStyle/>
        <a:p>
          <a:r>
            <a:rPr lang="en-IN" sz="4800" dirty="0"/>
            <a:t>City</a:t>
          </a:r>
        </a:p>
      </dgm:t>
    </dgm:pt>
    <dgm:pt modelId="{06E415C5-39A8-4B41-AC25-399A75522B09}" type="parTrans" cxnId="{DE37ED68-4281-4683-B3D7-7093B24881C5}">
      <dgm:prSet/>
      <dgm:spPr/>
      <dgm:t>
        <a:bodyPr/>
        <a:lstStyle/>
        <a:p>
          <a:endParaRPr lang="en-IN"/>
        </a:p>
      </dgm:t>
    </dgm:pt>
    <dgm:pt modelId="{EF55AAA5-C13B-47DD-9EF3-43CA302D956F}" type="sibTrans" cxnId="{DE37ED68-4281-4683-B3D7-7093B24881C5}">
      <dgm:prSet/>
      <dgm:spPr/>
      <dgm:t>
        <a:bodyPr/>
        <a:lstStyle/>
        <a:p>
          <a:endParaRPr lang="en-IN"/>
        </a:p>
      </dgm:t>
    </dgm:pt>
    <dgm:pt modelId="{F012C1B5-FAB9-4161-9AD3-08A1C53FCEE4}">
      <dgm:prSet phldrT="[Text]"/>
      <dgm:spPr/>
      <dgm:t>
        <a:bodyPr/>
        <a:lstStyle/>
        <a:p>
          <a:r>
            <a:rPr lang="en-IN" dirty="0"/>
            <a:t>Year</a:t>
          </a:r>
        </a:p>
      </dgm:t>
    </dgm:pt>
    <dgm:pt modelId="{011EFE8E-7E7F-4AB5-9A9A-5B6012BACC7D}" type="parTrans" cxnId="{A129F724-13F7-42D4-8F87-6B3819A4FC97}">
      <dgm:prSet/>
      <dgm:spPr/>
      <dgm:t>
        <a:bodyPr/>
        <a:lstStyle/>
        <a:p>
          <a:endParaRPr lang="en-IN"/>
        </a:p>
      </dgm:t>
    </dgm:pt>
    <dgm:pt modelId="{B076CCB0-57A9-4DCB-971A-2ADB009F59F6}" type="sibTrans" cxnId="{A129F724-13F7-42D4-8F87-6B3819A4FC97}">
      <dgm:prSet/>
      <dgm:spPr/>
      <dgm:t>
        <a:bodyPr/>
        <a:lstStyle/>
        <a:p>
          <a:endParaRPr lang="en-IN"/>
        </a:p>
      </dgm:t>
    </dgm:pt>
    <dgm:pt modelId="{703E825E-FEDD-42D2-8CCB-48C4BF1009FE}">
      <dgm:prSet phldrT="[Text]" custT="1"/>
      <dgm:spPr/>
      <dgm:t>
        <a:bodyPr/>
        <a:lstStyle/>
        <a:p>
          <a:r>
            <a:rPr lang="en-IN" sz="4800" dirty="0"/>
            <a:t>Sport</a:t>
          </a:r>
        </a:p>
      </dgm:t>
    </dgm:pt>
    <dgm:pt modelId="{6868F16F-923C-4F13-AA5B-386EE42A7A1B}" type="parTrans" cxnId="{9E0F3F54-A351-47E1-A18D-45E665FD23D8}">
      <dgm:prSet/>
      <dgm:spPr/>
      <dgm:t>
        <a:bodyPr/>
        <a:lstStyle/>
        <a:p>
          <a:endParaRPr lang="en-IN"/>
        </a:p>
      </dgm:t>
    </dgm:pt>
    <dgm:pt modelId="{90995B45-9136-4548-BADE-1ABF3996C711}" type="sibTrans" cxnId="{9E0F3F54-A351-47E1-A18D-45E665FD23D8}">
      <dgm:prSet/>
      <dgm:spPr/>
      <dgm:t>
        <a:bodyPr/>
        <a:lstStyle/>
        <a:p>
          <a:endParaRPr lang="en-IN"/>
        </a:p>
      </dgm:t>
    </dgm:pt>
    <dgm:pt modelId="{33E761D7-322C-41C3-955E-DD36EEE316C2}">
      <dgm:prSet phldrT="[Text]"/>
      <dgm:spPr/>
      <dgm:t>
        <a:bodyPr/>
        <a:lstStyle/>
        <a:p>
          <a:r>
            <a:rPr lang="en-IN" dirty="0"/>
            <a:t>Season</a:t>
          </a:r>
        </a:p>
      </dgm:t>
    </dgm:pt>
    <dgm:pt modelId="{22DEDC7B-F12F-4444-8584-A7FBA0E88DFC}" type="parTrans" cxnId="{39D00C2F-81AE-4446-97CF-0840BF4AA1AC}">
      <dgm:prSet/>
      <dgm:spPr/>
      <dgm:t>
        <a:bodyPr/>
        <a:lstStyle/>
        <a:p>
          <a:endParaRPr lang="en-IN"/>
        </a:p>
      </dgm:t>
    </dgm:pt>
    <dgm:pt modelId="{D5AF222B-6277-430E-A9B4-730A1D33C3B9}" type="sibTrans" cxnId="{39D00C2F-81AE-4446-97CF-0840BF4AA1AC}">
      <dgm:prSet/>
      <dgm:spPr/>
      <dgm:t>
        <a:bodyPr/>
        <a:lstStyle/>
        <a:p>
          <a:endParaRPr lang="en-IN"/>
        </a:p>
      </dgm:t>
    </dgm:pt>
    <dgm:pt modelId="{6D0A2EE3-B243-4957-BA15-DB5B12EEA2E2}">
      <dgm:prSet phldrT="[Text]" custT="1"/>
      <dgm:spPr/>
      <dgm:t>
        <a:bodyPr/>
        <a:lstStyle/>
        <a:p>
          <a:r>
            <a:rPr lang="en-IN" sz="4800" dirty="0"/>
            <a:t>Event</a:t>
          </a:r>
        </a:p>
      </dgm:t>
    </dgm:pt>
    <dgm:pt modelId="{27502261-BFFF-4C07-9313-5B83E9A4059E}" type="parTrans" cxnId="{953C11BA-1DAE-4652-8180-993955521DB4}">
      <dgm:prSet/>
      <dgm:spPr/>
      <dgm:t>
        <a:bodyPr/>
        <a:lstStyle/>
        <a:p>
          <a:endParaRPr lang="en-IN"/>
        </a:p>
      </dgm:t>
    </dgm:pt>
    <dgm:pt modelId="{2F227814-0C37-49F5-8F11-DD390AF46B2C}" type="sibTrans" cxnId="{953C11BA-1DAE-4652-8180-993955521DB4}">
      <dgm:prSet/>
      <dgm:spPr/>
      <dgm:t>
        <a:bodyPr/>
        <a:lstStyle/>
        <a:p>
          <a:endParaRPr lang="en-IN"/>
        </a:p>
      </dgm:t>
    </dgm:pt>
    <dgm:pt modelId="{E81A8037-39DB-4851-816B-ABA9FDD15D73}">
      <dgm:prSet phldrT="[Text]" custT="1"/>
      <dgm:spPr/>
      <dgm:t>
        <a:bodyPr/>
        <a:lstStyle/>
        <a:p>
          <a:r>
            <a:rPr lang="en-IN" sz="4800" dirty="0"/>
            <a:t>Medal</a:t>
          </a:r>
        </a:p>
      </dgm:t>
    </dgm:pt>
    <dgm:pt modelId="{E5937D01-D54B-4CFB-8F7F-EFE8BCF54110}" type="parTrans" cxnId="{5A5D6F4D-6A20-4D7E-8776-AE52957C6E34}">
      <dgm:prSet/>
      <dgm:spPr/>
      <dgm:t>
        <a:bodyPr/>
        <a:lstStyle/>
        <a:p>
          <a:endParaRPr lang="en-IN"/>
        </a:p>
      </dgm:t>
    </dgm:pt>
    <dgm:pt modelId="{A265F173-2941-4C51-ABA0-A95EEBF602C8}" type="sibTrans" cxnId="{5A5D6F4D-6A20-4D7E-8776-AE52957C6E34}">
      <dgm:prSet/>
      <dgm:spPr/>
      <dgm:t>
        <a:bodyPr/>
        <a:lstStyle/>
        <a:p>
          <a:endParaRPr lang="en-IN"/>
        </a:p>
      </dgm:t>
    </dgm:pt>
    <dgm:pt modelId="{26341AB7-903C-41BC-BCCB-2E864418E2F6}" type="pres">
      <dgm:prSet presAssocID="{7983AF29-D8B7-4C3D-A202-7F6DFC21927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0F5E701-4620-42B9-967B-3D9983EB78E3}" type="pres">
      <dgm:prSet presAssocID="{701E9D82-3485-44F9-94E5-934E1FC6F27D}" presName="circle1" presStyleLbl="node1" presStyleIdx="0" presStyleCnt="3"/>
      <dgm:spPr/>
    </dgm:pt>
    <dgm:pt modelId="{FBD56CE0-BA21-40A0-B30C-F7CB93C75AE6}" type="pres">
      <dgm:prSet presAssocID="{701E9D82-3485-44F9-94E5-934E1FC6F27D}" presName="space" presStyleCnt="0"/>
      <dgm:spPr/>
    </dgm:pt>
    <dgm:pt modelId="{3BDFC366-0304-43CF-957A-92DA70E6A344}" type="pres">
      <dgm:prSet presAssocID="{701E9D82-3485-44F9-94E5-934E1FC6F27D}" presName="rect1" presStyleLbl="alignAcc1" presStyleIdx="0" presStyleCnt="3"/>
      <dgm:spPr/>
    </dgm:pt>
    <dgm:pt modelId="{C58144AA-FA80-486A-B1B2-557B564EC071}" type="pres">
      <dgm:prSet presAssocID="{F012C1B5-FAB9-4161-9AD3-08A1C53FCEE4}" presName="vertSpace2" presStyleLbl="node1" presStyleIdx="0" presStyleCnt="3"/>
      <dgm:spPr/>
    </dgm:pt>
    <dgm:pt modelId="{25F2B83E-D3ED-46D5-BBF5-BCFD3F3AB434}" type="pres">
      <dgm:prSet presAssocID="{F012C1B5-FAB9-4161-9AD3-08A1C53FCEE4}" presName="circle2" presStyleLbl="node1" presStyleIdx="1" presStyleCnt="3"/>
      <dgm:spPr/>
    </dgm:pt>
    <dgm:pt modelId="{22C8FBAC-E29A-4CB9-A1B1-7066B6AC439A}" type="pres">
      <dgm:prSet presAssocID="{F012C1B5-FAB9-4161-9AD3-08A1C53FCEE4}" presName="rect2" presStyleLbl="alignAcc1" presStyleIdx="1" presStyleCnt="3" custScaleY="105269"/>
      <dgm:spPr/>
    </dgm:pt>
    <dgm:pt modelId="{9325CA04-A911-4448-A9DE-4F34570CFFC6}" type="pres">
      <dgm:prSet presAssocID="{33E761D7-322C-41C3-955E-DD36EEE316C2}" presName="vertSpace3" presStyleLbl="node1" presStyleIdx="1" presStyleCnt="3"/>
      <dgm:spPr/>
    </dgm:pt>
    <dgm:pt modelId="{A0EC952D-0104-4031-8AED-F22FB4EBEEAE}" type="pres">
      <dgm:prSet presAssocID="{33E761D7-322C-41C3-955E-DD36EEE316C2}" presName="circle3" presStyleLbl="node1" presStyleIdx="2" presStyleCnt="3"/>
      <dgm:spPr/>
    </dgm:pt>
    <dgm:pt modelId="{EF241F51-9768-441C-B05E-0A0C33EC485A}" type="pres">
      <dgm:prSet presAssocID="{33E761D7-322C-41C3-955E-DD36EEE316C2}" presName="rect3" presStyleLbl="alignAcc1" presStyleIdx="2" presStyleCnt="3" custScaleX="100000" custScaleY="94531"/>
      <dgm:spPr/>
    </dgm:pt>
    <dgm:pt modelId="{6C1024B3-7C5A-41E9-9E54-622547FA1061}" type="pres">
      <dgm:prSet presAssocID="{701E9D82-3485-44F9-94E5-934E1FC6F27D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D3AD6CB6-6A64-4FF0-AE00-249B69E726FD}" type="pres">
      <dgm:prSet presAssocID="{701E9D82-3485-44F9-94E5-934E1FC6F27D}" presName="rect1ChTx" presStyleLbl="alignAcc1" presStyleIdx="2" presStyleCnt="3">
        <dgm:presLayoutVars>
          <dgm:bulletEnabled val="1"/>
        </dgm:presLayoutVars>
      </dgm:prSet>
      <dgm:spPr/>
    </dgm:pt>
    <dgm:pt modelId="{F6DE1BD6-3771-4C6D-A8BD-3297146D1496}" type="pres">
      <dgm:prSet presAssocID="{F012C1B5-FAB9-4161-9AD3-08A1C53FCEE4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10EE6E57-099E-4D97-BDEB-D103D52A5C10}" type="pres">
      <dgm:prSet presAssocID="{F012C1B5-FAB9-4161-9AD3-08A1C53FCEE4}" presName="rect2ChTx" presStyleLbl="alignAcc1" presStyleIdx="2" presStyleCnt="3">
        <dgm:presLayoutVars>
          <dgm:bulletEnabled val="1"/>
        </dgm:presLayoutVars>
      </dgm:prSet>
      <dgm:spPr/>
    </dgm:pt>
    <dgm:pt modelId="{4B63E7B9-6A3B-4D7A-8C94-CD51FEA0A267}" type="pres">
      <dgm:prSet presAssocID="{33E761D7-322C-41C3-955E-DD36EEE316C2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6145CB1A-2E05-4AA7-B5AC-1CBDDC1558F4}" type="pres">
      <dgm:prSet presAssocID="{33E761D7-322C-41C3-955E-DD36EEE316C2}" presName="rect3ChTx" presStyleLbl="alignAcc1" presStyleIdx="2" presStyleCnt="3" custScaleY="100000">
        <dgm:presLayoutVars>
          <dgm:bulletEnabled val="1"/>
        </dgm:presLayoutVars>
      </dgm:prSet>
      <dgm:spPr/>
    </dgm:pt>
  </dgm:ptLst>
  <dgm:cxnLst>
    <dgm:cxn modelId="{A129F724-13F7-42D4-8F87-6B3819A4FC97}" srcId="{7983AF29-D8B7-4C3D-A202-7F6DFC219277}" destId="{F012C1B5-FAB9-4161-9AD3-08A1C53FCEE4}" srcOrd="1" destOrd="0" parTransId="{011EFE8E-7E7F-4AB5-9A9A-5B6012BACC7D}" sibTransId="{B076CCB0-57A9-4DCB-971A-2ADB009F59F6}"/>
    <dgm:cxn modelId="{1197F125-D9F0-4B0D-8513-B819C99CB5D9}" srcId="{7983AF29-D8B7-4C3D-A202-7F6DFC219277}" destId="{701E9D82-3485-44F9-94E5-934E1FC6F27D}" srcOrd="0" destOrd="0" parTransId="{1511E5E8-C28B-48E6-841F-B82F67AB0980}" sibTransId="{E01A0CF0-C355-4A8B-B29D-DEA69C348021}"/>
    <dgm:cxn modelId="{FC0E022C-0B8E-4BBC-A610-E8AE7A3B9CBA}" type="presOf" srcId="{701E9D82-3485-44F9-94E5-934E1FC6F27D}" destId="{6C1024B3-7C5A-41E9-9E54-622547FA1061}" srcOrd="1" destOrd="0" presId="urn:microsoft.com/office/officeart/2005/8/layout/target3"/>
    <dgm:cxn modelId="{39D00C2F-81AE-4446-97CF-0840BF4AA1AC}" srcId="{7983AF29-D8B7-4C3D-A202-7F6DFC219277}" destId="{33E761D7-322C-41C3-955E-DD36EEE316C2}" srcOrd="2" destOrd="0" parTransId="{22DEDC7B-F12F-4444-8584-A7FBA0E88DFC}" sibTransId="{D5AF222B-6277-430E-A9B4-730A1D33C3B9}"/>
    <dgm:cxn modelId="{741C2F36-B5C5-4447-9E86-5C578D39B3B7}" type="presOf" srcId="{703E825E-FEDD-42D2-8CCB-48C4BF1009FE}" destId="{10EE6E57-099E-4D97-BDEB-D103D52A5C10}" srcOrd="0" destOrd="0" presId="urn:microsoft.com/office/officeart/2005/8/layout/target3"/>
    <dgm:cxn modelId="{8A4FBF43-EA7F-406E-BCDD-5D0AFBEE2D5F}" type="presOf" srcId="{F012C1B5-FAB9-4161-9AD3-08A1C53FCEE4}" destId="{F6DE1BD6-3771-4C6D-A8BD-3297146D1496}" srcOrd="1" destOrd="0" presId="urn:microsoft.com/office/officeart/2005/8/layout/target3"/>
    <dgm:cxn modelId="{DE37ED68-4281-4683-B3D7-7093B24881C5}" srcId="{701E9D82-3485-44F9-94E5-934E1FC6F27D}" destId="{A19C24A5-EC00-4AA8-B5FE-3CE7416A8A03}" srcOrd="0" destOrd="0" parTransId="{06E415C5-39A8-4B41-AC25-399A75522B09}" sibTransId="{EF55AAA5-C13B-47DD-9EF3-43CA302D956F}"/>
    <dgm:cxn modelId="{5A5D6F4D-6A20-4D7E-8776-AE52957C6E34}" srcId="{33E761D7-322C-41C3-955E-DD36EEE316C2}" destId="{E81A8037-39DB-4851-816B-ABA9FDD15D73}" srcOrd="1" destOrd="0" parTransId="{E5937D01-D54B-4CFB-8F7F-EFE8BCF54110}" sibTransId="{A265F173-2941-4C51-ABA0-A95EEBF602C8}"/>
    <dgm:cxn modelId="{0C553A73-ADD0-4F0B-B806-CE86C9805343}" type="presOf" srcId="{E81A8037-39DB-4851-816B-ABA9FDD15D73}" destId="{6145CB1A-2E05-4AA7-B5AC-1CBDDC1558F4}" srcOrd="0" destOrd="1" presId="urn:microsoft.com/office/officeart/2005/8/layout/target3"/>
    <dgm:cxn modelId="{9E0F3F54-A351-47E1-A18D-45E665FD23D8}" srcId="{F012C1B5-FAB9-4161-9AD3-08A1C53FCEE4}" destId="{703E825E-FEDD-42D2-8CCB-48C4BF1009FE}" srcOrd="0" destOrd="0" parTransId="{6868F16F-923C-4F13-AA5B-386EE42A7A1B}" sibTransId="{90995B45-9136-4548-BADE-1ABF3996C711}"/>
    <dgm:cxn modelId="{EBCE6B77-DF93-4191-AE22-8B16D8C77304}" type="presOf" srcId="{6D0A2EE3-B243-4957-BA15-DB5B12EEA2E2}" destId="{6145CB1A-2E05-4AA7-B5AC-1CBDDC1558F4}" srcOrd="0" destOrd="0" presId="urn:microsoft.com/office/officeart/2005/8/layout/target3"/>
    <dgm:cxn modelId="{AF5D5B92-B7EA-46E7-BAE2-90CDC31C691E}" type="presOf" srcId="{F012C1B5-FAB9-4161-9AD3-08A1C53FCEE4}" destId="{22C8FBAC-E29A-4CB9-A1B1-7066B6AC439A}" srcOrd="0" destOrd="0" presId="urn:microsoft.com/office/officeart/2005/8/layout/target3"/>
    <dgm:cxn modelId="{89BB60B6-630A-488E-9EC8-25855A2186AF}" type="presOf" srcId="{7983AF29-D8B7-4C3D-A202-7F6DFC219277}" destId="{26341AB7-903C-41BC-BCCB-2E864418E2F6}" srcOrd="0" destOrd="0" presId="urn:microsoft.com/office/officeart/2005/8/layout/target3"/>
    <dgm:cxn modelId="{953C11BA-1DAE-4652-8180-993955521DB4}" srcId="{33E761D7-322C-41C3-955E-DD36EEE316C2}" destId="{6D0A2EE3-B243-4957-BA15-DB5B12EEA2E2}" srcOrd="0" destOrd="0" parTransId="{27502261-BFFF-4C07-9313-5B83E9A4059E}" sibTransId="{2F227814-0C37-49F5-8F11-DD390AF46B2C}"/>
    <dgm:cxn modelId="{343CA2C5-B8F2-4222-AE01-DE07798F17D8}" type="presOf" srcId="{33E761D7-322C-41C3-955E-DD36EEE316C2}" destId="{4B63E7B9-6A3B-4D7A-8C94-CD51FEA0A267}" srcOrd="1" destOrd="0" presId="urn:microsoft.com/office/officeart/2005/8/layout/target3"/>
    <dgm:cxn modelId="{9D0894E4-EA8F-4260-8270-2B50BDD782E0}" type="presOf" srcId="{33E761D7-322C-41C3-955E-DD36EEE316C2}" destId="{EF241F51-9768-441C-B05E-0A0C33EC485A}" srcOrd="0" destOrd="0" presId="urn:microsoft.com/office/officeart/2005/8/layout/target3"/>
    <dgm:cxn modelId="{537301ED-5DA1-4B43-B356-E3C6129F6AE8}" type="presOf" srcId="{701E9D82-3485-44F9-94E5-934E1FC6F27D}" destId="{3BDFC366-0304-43CF-957A-92DA70E6A344}" srcOrd="0" destOrd="0" presId="urn:microsoft.com/office/officeart/2005/8/layout/target3"/>
    <dgm:cxn modelId="{75D31EF8-098F-4E72-B625-AFE01D6D254B}" type="presOf" srcId="{A19C24A5-EC00-4AA8-B5FE-3CE7416A8A03}" destId="{D3AD6CB6-6A64-4FF0-AE00-249B69E726FD}" srcOrd="0" destOrd="0" presId="urn:microsoft.com/office/officeart/2005/8/layout/target3"/>
    <dgm:cxn modelId="{5AFF5BDD-0093-4AAD-B672-B6CA4CFB432A}" type="presParOf" srcId="{26341AB7-903C-41BC-BCCB-2E864418E2F6}" destId="{40F5E701-4620-42B9-967B-3D9983EB78E3}" srcOrd="0" destOrd="0" presId="urn:microsoft.com/office/officeart/2005/8/layout/target3"/>
    <dgm:cxn modelId="{40791878-FF2D-4ED5-A13A-F0BDF75E6D62}" type="presParOf" srcId="{26341AB7-903C-41BC-BCCB-2E864418E2F6}" destId="{FBD56CE0-BA21-40A0-B30C-F7CB93C75AE6}" srcOrd="1" destOrd="0" presId="urn:microsoft.com/office/officeart/2005/8/layout/target3"/>
    <dgm:cxn modelId="{B0090034-1421-46DE-A03F-D184B9DD5898}" type="presParOf" srcId="{26341AB7-903C-41BC-BCCB-2E864418E2F6}" destId="{3BDFC366-0304-43CF-957A-92DA70E6A344}" srcOrd="2" destOrd="0" presId="urn:microsoft.com/office/officeart/2005/8/layout/target3"/>
    <dgm:cxn modelId="{22A46BB8-A260-4AD6-930C-FB31CC47F935}" type="presParOf" srcId="{26341AB7-903C-41BC-BCCB-2E864418E2F6}" destId="{C58144AA-FA80-486A-B1B2-557B564EC071}" srcOrd="3" destOrd="0" presId="urn:microsoft.com/office/officeart/2005/8/layout/target3"/>
    <dgm:cxn modelId="{4165429D-0BF2-4A26-A7E3-02AEA1B4C50F}" type="presParOf" srcId="{26341AB7-903C-41BC-BCCB-2E864418E2F6}" destId="{25F2B83E-D3ED-46D5-BBF5-BCFD3F3AB434}" srcOrd="4" destOrd="0" presId="urn:microsoft.com/office/officeart/2005/8/layout/target3"/>
    <dgm:cxn modelId="{73EC6A85-FC97-4688-8F27-2E1087DA9A1D}" type="presParOf" srcId="{26341AB7-903C-41BC-BCCB-2E864418E2F6}" destId="{22C8FBAC-E29A-4CB9-A1B1-7066B6AC439A}" srcOrd="5" destOrd="0" presId="urn:microsoft.com/office/officeart/2005/8/layout/target3"/>
    <dgm:cxn modelId="{D776EA1D-2985-4581-A823-9DDA5A6D8A6C}" type="presParOf" srcId="{26341AB7-903C-41BC-BCCB-2E864418E2F6}" destId="{9325CA04-A911-4448-A9DE-4F34570CFFC6}" srcOrd="6" destOrd="0" presId="urn:microsoft.com/office/officeart/2005/8/layout/target3"/>
    <dgm:cxn modelId="{FDBF3B06-25EA-47BD-8B42-55836A121047}" type="presParOf" srcId="{26341AB7-903C-41BC-BCCB-2E864418E2F6}" destId="{A0EC952D-0104-4031-8AED-F22FB4EBEEAE}" srcOrd="7" destOrd="0" presId="urn:microsoft.com/office/officeart/2005/8/layout/target3"/>
    <dgm:cxn modelId="{D55B2B44-7C2B-493A-B4D5-8F2220D17CD5}" type="presParOf" srcId="{26341AB7-903C-41BC-BCCB-2E864418E2F6}" destId="{EF241F51-9768-441C-B05E-0A0C33EC485A}" srcOrd="8" destOrd="0" presId="urn:microsoft.com/office/officeart/2005/8/layout/target3"/>
    <dgm:cxn modelId="{D4E20A84-5BA7-42A5-9434-18BC558BA733}" type="presParOf" srcId="{26341AB7-903C-41BC-BCCB-2E864418E2F6}" destId="{6C1024B3-7C5A-41E9-9E54-622547FA1061}" srcOrd="9" destOrd="0" presId="urn:microsoft.com/office/officeart/2005/8/layout/target3"/>
    <dgm:cxn modelId="{DFA9ECB5-3BE8-4B36-9CE4-3CE37BE70501}" type="presParOf" srcId="{26341AB7-903C-41BC-BCCB-2E864418E2F6}" destId="{D3AD6CB6-6A64-4FF0-AE00-249B69E726FD}" srcOrd="10" destOrd="0" presId="urn:microsoft.com/office/officeart/2005/8/layout/target3"/>
    <dgm:cxn modelId="{61FCD443-7A27-4FFB-8F01-D80F5146AD37}" type="presParOf" srcId="{26341AB7-903C-41BC-BCCB-2E864418E2F6}" destId="{F6DE1BD6-3771-4C6D-A8BD-3297146D1496}" srcOrd="11" destOrd="0" presId="urn:microsoft.com/office/officeart/2005/8/layout/target3"/>
    <dgm:cxn modelId="{A37A06EC-E39F-4018-9731-E782656D6C65}" type="presParOf" srcId="{26341AB7-903C-41BC-BCCB-2E864418E2F6}" destId="{10EE6E57-099E-4D97-BDEB-D103D52A5C10}" srcOrd="12" destOrd="0" presId="urn:microsoft.com/office/officeart/2005/8/layout/target3"/>
    <dgm:cxn modelId="{4A0BD09C-34CE-4B1C-A720-B7333DE1C4DF}" type="presParOf" srcId="{26341AB7-903C-41BC-BCCB-2E864418E2F6}" destId="{4B63E7B9-6A3B-4D7A-8C94-CD51FEA0A267}" srcOrd="13" destOrd="0" presId="urn:microsoft.com/office/officeart/2005/8/layout/target3"/>
    <dgm:cxn modelId="{D3C6118F-AD48-4C4E-8CFF-2C77E3F64643}" type="presParOf" srcId="{26341AB7-903C-41BC-BCCB-2E864418E2F6}" destId="{6145CB1A-2E05-4AA7-B5AC-1CBDDC1558F4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4BE53-2F28-484F-84B1-4226199202BF}">
      <dsp:nvSpPr>
        <dsp:cNvPr id="0" name=""/>
        <dsp:cNvSpPr/>
      </dsp:nvSpPr>
      <dsp:spPr>
        <a:xfrm rot="5400000">
          <a:off x="-120615" y="208416"/>
          <a:ext cx="1384240" cy="96896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01</a:t>
          </a:r>
        </a:p>
      </dsp:txBody>
      <dsp:txXfrm rot="-5400000">
        <a:off x="87021" y="485264"/>
        <a:ext cx="968968" cy="415272"/>
      </dsp:txXfrm>
    </dsp:sp>
    <dsp:sp modelId="{F49C8AEF-B5C6-4B6F-8FCD-9A0640D80820}">
      <dsp:nvSpPr>
        <dsp:cNvPr id="0" name=""/>
        <dsp:cNvSpPr/>
      </dsp:nvSpPr>
      <dsp:spPr>
        <a:xfrm rot="5400000">
          <a:off x="6236676" y="-5005865"/>
          <a:ext cx="899756" cy="10913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3655" rIns="33655" bIns="33655" numCol="1" spcCol="1270" anchor="ctr" anchorCtr="0">
          <a:noAutofit/>
        </a:bodyPr>
        <a:lstStyle/>
        <a:p>
          <a:pPr marL="285750" lvl="1" indent="-285750" algn="l" defTabSz="2355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5300" kern="1200" dirty="0"/>
            <a:t>Agenda</a:t>
          </a:r>
        </a:p>
      </dsp:txBody>
      <dsp:txXfrm rot="-5400000">
        <a:off x="1230030" y="44703"/>
        <a:ext cx="10869127" cy="811912"/>
      </dsp:txXfrm>
    </dsp:sp>
    <dsp:sp modelId="{4E3B3ECE-F6F8-4519-BC34-2EE5BE061824}">
      <dsp:nvSpPr>
        <dsp:cNvPr id="0" name=""/>
        <dsp:cNvSpPr/>
      </dsp:nvSpPr>
      <dsp:spPr>
        <a:xfrm rot="5400000">
          <a:off x="-120615" y="1395439"/>
          <a:ext cx="1384240" cy="968968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02</a:t>
          </a:r>
        </a:p>
      </dsp:txBody>
      <dsp:txXfrm rot="-5400000">
        <a:off x="87021" y="1672287"/>
        <a:ext cx="968968" cy="415272"/>
      </dsp:txXfrm>
    </dsp:sp>
    <dsp:sp modelId="{EED62C30-E151-4820-874E-43CB781CFE7D}">
      <dsp:nvSpPr>
        <dsp:cNvPr id="0" name=""/>
        <dsp:cNvSpPr/>
      </dsp:nvSpPr>
      <dsp:spPr>
        <a:xfrm rot="5400000">
          <a:off x="6236676" y="-3818843"/>
          <a:ext cx="899756" cy="10913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3655" rIns="33655" bIns="33655" numCol="1" spcCol="1270" anchor="ctr" anchorCtr="0">
          <a:noAutofit/>
        </a:bodyPr>
        <a:lstStyle/>
        <a:p>
          <a:pPr marL="285750" lvl="1" indent="-285750" algn="l" defTabSz="2355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5300" kern="1200" dirty="0"/>
            <a:t>Introduction</a:t>
          </a:r>
        </a:p>
      </dsp:txBody>
      <dsp:txXfrm rot="-5400000">
        <a:off x="1230030" y="1231725"/>
        <a:ext cx="10869127" cy="811912"/>
      </dsp:txXfrm>
    </dsp:sp>
    <dsp:sp modelId="{97CDD320-B0BA-4965-8C9B-C8D870E724C3}">
      <dsp:nvSpPr>
        <dsp:cNvPr id="0" name=""/>
        <dsp:cNvSpPr/>
      </dsp:nvSpPr>
      <dsp:spPr>
        <a:xfrm rot="5400000">
          <a:off x="-120615" y="2582462"/>
          <a:ext cx="1384240" cy="968968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03</a:t>
          </a:r>
        </a:p>
      </dsp:txBody>
      <dsp:txXfrm rot="-5400000">
        <a:off x="87021" y="2859310"/>
        <a:ext cx="968968" cy="415272"/>
      </dsp:txXfrm>
    </dsp:sp>
    <dsp:sp modelId="{6E1CC5CA-D590-4854-A427-D6C7D0F3F28F}">
      <dsp:nvSpPr>
        <dsp:cNvPr id="0" name=""/>
        <dsp:cNvSpPr/>
      </dsp:nvSpPr>
      <dsp:spPr>
        <a:xfrm rot="5400000">
          <a:off x="6236676" y="-2631820"/>
          <a:ext cx="899756" cy="10913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3655" rIns="33655" bIns="33655" numCol="1" spcCol="1270" anchor="ctr" anchorCtr="0">
          <a:noAutofit/>
        </a:bodyPr>
        <a:lstStyle/>
        <a:p>
          <a:pPr marL="285750" lvl="1" indent="-285750" algn="l" defTabSz="2355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5300" kern="1200" dirty="0"/>
            <a:t>Dataset </a:t>
          </a:r>
        </a:p>
      </dsp:txBody>
      <dsp:txXfrm rot="-5400000">
        <a:off x="1230030" y="2418748"/>
        <a:ext cx="10869127" cy="811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4BE53-2F28-484F-84B1-4226199202BF}">
      <dsp:nvSpPr>
        <dsp:cNvPr id="0" name=""/>
        <dsp:cNvSpPr/>
      </dsp:nvSpPr>
      <dsp:spPr>
        <a:xfrm rot="5400000">
          <a:off x="-240041" y="242173"/>
          <a:ext cx="1600278" cy="112019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04</a:t>
          </a:r>
        </a:p>
      </dsp:txBody>
      <dsp:txXfrm rot="-5400000">
        <a:off x="1" y="562228"/>
        <a:ext cx="1120194" cy="480084"/>
      </dsp:txXfrm>
    </dsp:sp>
    <dsp:sp modelId="{F49C8AEF-B5C6-4B6F-8FCD-9A0640D80820}">
      <dsp:nvSpPr>
        <dsp:cNvPr id="0" name=""/>
        <dsp:cNvSpPr/>
      </dsp:nvSpPr>
      <dsp:spPr>
        <a:xfrm rot="5400000">
          <a:off x="6136006" y="-5013679"/>
          <a:ext cx="1040180" cy="110718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34290" rIns="34290" bIns="34290" numCol="1" spcCol="1270" anchor="ctr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5400" kern="1200"/>
            <a:t>Problem Statement and the purpose</a:t>
          </a:r>
        </a:p>
      </dsp:txBody>
      <dsp:txXfrm rot="-5400000">
        <a:off x="1120194" y="52910"/>
        <a:ext cx="11021028" cy="938626"/>
      </dsp:txXfrm>
    </dsp:sp>
    <dsp:sp modelId="{4E3B3ECE-F6F8-4519-BC34-2EE5BE061824}">
      <dsp:nvSpPr>
        <dsp:cNvPr id="0" name=""/>
        <dsp:cNvSpPr/>
      </dsp:nvSpPr>
      <dsp:spPr>
        <a:xfrm rot="5400000">
          <a:off x="-240041" y="1648373"/>
          <a:ext cx="1600278" cy="1120194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05</a:t>
          </a:r>
        </a:p>
      </dsp:txBody>
      <dsp:txXfrm rot="-5400000">
        <a:off x="1" y="1968428"/>
        <a:ext cx="1120194" cy="480084"/>
      </dsp:txXfrm>
    </dsp:sp>
    <dsp:sp modelId="{EED62C30-E151-4820-874E-43CB781CFE7D}">
      <dsp:nvSpPr>
        <dsp:cNvPr id="0" name=""/>
        <dsp:cNvSpPr/>
      </dsp:nvSpPr>
      <dsp:spPr>
        <a:xfrm rot="5400000">
          <a:off x="6136006" y="-3607480"/>
          <a:ext cx="1040180" cy="110718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34290" rIns="34290" bIns="34290" numCol="1" spcCol="1270" anchor="ctr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400" kern="1200" dirty="0">
              <a:solidFill>
                <a:schemeClr val="tx1"/>
              </a:solidFill>
            </a:rPr>
            <a:t>Insights and findings</a:t>
          </a:r>
          <a:endParaRPr lang="en-IN" sz="5400" kern="1200" dirty="0"/>
        </a:p>
      </dsp:txBody>
      <dsp:txXfrm rot="-5400000">
        <a:off x="1120194" y="1459109"/>
        <a:ext cx="11021028" cy="938626"/>
      </dsp:txXfrm>
    </dsp:sp>
    <dsp:sp modelId="{97CDD320-B0BA-4965-8C9B-C8D870E724C3}">
      <dsp:nvSpPr>
        <dsp:cNvPr id="0" name=""/>
        <dsp:cNvSpPr/>
      </dsp:nvSpPr>
      <dsp:spPr>
        <a:xfrm rot="5400000">
          <a:off x="-240041" y="3054572"/>
          <a:ext cx="1600278" cy="1120194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06</a:t>
          </a:r>
        </a:p>
      </dsp:txBody>
      <dsp:txXfrm rot="-5400000">
        <a:off x="1" y="3374627"/>
        <a:ext cx="1120194" cy="480084"/>
      </dsp:txXfrm>
    </dsp:sp>
    <dsp:sp modelId="{6E1CC5CA-D590-4854-A427-D6C7D0F3F28F}">
      <dsp:nvSpPr>
        <dsp:cNvPr id="0" name=""/>
        <dsp:cNvSpPr/>
      </dsp:nvSpPr>
      <dsp:spPr>
        <a:xfrm rot="5400000">
          <a:off x="6136006" y="-2201281"/>
          <a:ext cx="1040180" cy="110718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34290" rIns="34290" bIns="34290" numCol="1" spcCol="1270" anchor="ctr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5400" kern="1200" dirty="0"/>
            <a:t>Conclusion</a:t>
          </a:r>
        </a:p>
      </dsp:txBody>
      <dsp:txXfrm rot="-5400000">
        <a:off x="1120194" y="2865308"/>
        <a:ext cx="11021028" cy="938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04AC9-7C1D-4A39-879B-710288662065}">
      <dsp:nvSpPr>
        <dsp:cNvPr id="0" name=""/>
        <dsp:cNvSpPr/>
      </dsp:nvSpPr>
      <dsp:spPr>
        <a:xfrm>
          <a:off x="5679538" y="3950"/>
          <a:ext cx="2596165" cy="168750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Descriptive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Analysis</a:t>
          </a:r>
        </a:p>
      </dsp:txBody>
      <dsp:txXfrm>
        <a:off x="5761915" y="86327"/>
        <a:ext cx="2431411" cy="1522753"/>
      </dsp:txXfrm>
    </dsp:sp>
    <dsp:sp modelId="{E837F1A4-569F-4831-909E-9BFDE5B5AFA5}">
      <dsp:nvSpPr>
        <dsp:cNvPr id="0" name=""/>
        <dsp:cNvSpPr/>
      </dsp:nvSpPr>
      <dsp:spPr>
        <a:xfrm>
          <a:off x="3603759" y="847704"/>
          <a:ext cx="6747724" cy="6747724"/>
        </a:xfrm>
        <a:custGeom>
          <a:avLst/>
          <a:gdLst/>
          <a:ahLst/>
          <a:cxnLst/>
          <a:rect l="0" t="0" r="0" b="0"/>
          <a:pathLst>
            <a:path>
              <a:moveTo>
                <a:pt x="4689810" y="267219"/>
              </a:moveTo>
              <a:arcTo wR="3373862" hR="3373862" stAng="17577426" swAng="1963204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CCB3CB-FA48-4164-9DFA-E448F0A88621}">
      <dsp:nvSpPr>
        <dsp:cNvPr id="0" name=""/>
        <dsp:cNvSpPr/>
      </dsp:nvSpPr>
      <dsp:spPr>
        <a:xfrm>
          <a:off x="8888272" y="2335232"/>
          <a:ext cx="2596165" cy="1687507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Univariate and Bivariate Analysis</a:t>
          </a:r>
        </a:p>
      </dsp:txBody>
      <dsp:txXfrm>
        <a:off x="8970649" y="2417609"/>
        <a:ext cx="2431411" cy="1522753"/>
      </dsp:txXfrm>
    </dsp:sp>
    <dsp:sp modelId="{60182511-7E14-4436-8185-DCB28E04BC0A}">
      <dsp:nvSpPr>
        <dsp:cNvPr id="0" name=""/>
        <dsp:cNvSpPr/>
      </dsp:nvSpPr>
      <dsp:spPr>
        <a:xfrm>
          <a:off x="3603759" y="847704"/>
          <a:ext cx="6747724" cy="6747724"/>
        </a:xfrm>
        <a:custGeom>
          <a:avLst/>
          <a:gdLst/>
          <a:ahLst/>
          <a:cxnLst/>
          <a:rect l="0" t="0" r="0" b="0"/>
          <a:pathLst>
            <a:path>
              <a:moveTo>
                <a:pt x="6743065" y="3196613"/>
              </a:moveTo>
              <a:arcTo wR="3373862" hR="3373862" stAng="21419312" swAng="2197583"/>
            </a:path>
          </a:pathLst>
        </a:custGeom>
        <a:noFill/>
        <a:ln w="9525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BD43B-B801-4247-9180-E97F9C1E680B}">
      <dsp:nvSpPr>
        <dsp:cNvPr id="0" name=""/>
        <dsp:cNvSpPr/>
      </dsp:nvSpPr>
      <dsp:spPr>
        <a:xfrm>
          <a:off x="7662645" y="6107325"/>
          <a:ext cx="2596165" cy="1687507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Multivariate analysis</a:t>
          </a:r>
        </a:p>
      </dsp:txBody>
      <dsp:txXfrm>
        <a:off x="7745022" y="6189702"/>
        <a:ext cx="2431411" cy="1522753"/>
      </dsp:txXfrm>
    </dsp:sp>
    <dsp:sp modelId="{DA99F3D2-99E9-44FA-B801-7EFA00E57D69}">
      <dsp:nvSpPr>
        <dsp:cNvPr id="0" name=""/>
        <dsp:cNvSpPr/>
      </dsp:nvSpPr>
      <dsp:spPr>
        <a:xfrm>
          <a:off x="3603759" y="847704"/>
          <a:ext cx="6747724" cy="6747724"/>
        </a:xfrm>
        <a:custGeom>
          <a:avLst/>
          <a:gdLst/>
          <a:ahLst/>
          <a:cxnLst/>
          <a:rect l="0" t="0" r="0" b="0"/>
          <a:pathLst>
            <a:path>
              <a:moveTo>
                <a:pt x="4045465" y="6680204"/>
              </a:moveTo>
              <a:arcTo wR="3373862" hR="3373862" stAng="4711078" swAng="1377843"/>
            </a:path>
          </a:pathLst>
        </a:custGeom>
        <a:noFill/>
        <a:ln w="9525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95CEB-5523-455D-82AD-541650EDEA12}">
      <dsp:nvSpPr>
        <dsp:cNvPr id="0" name=""/>
        <dsp:cNvSpPr/>
      </dsp:nvSpPr>
      <dsp:spPr>
        <a:xfrm>
          <a:off x="3696432" y="6107325"/>
          <a:ext cx="2596165" cy="1687507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Demographic and temporal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Analysis</a:t>
          </a:r>
        </a:p>
      </dsp:txBody>
      <dsp:txXfrm>
        <a:off x="3778809" y="6189702"/>
        <a:ext cx="2431411" cy="1522753"/>
      </dsp:txXfrm>
    </dsp:sp>
    <dsp:sp modelId="{E67A93AC-06EA-474E-B8AB-5B963D153A69}">
      <dsp:nvSpPr>
        <dsp:cNvPr id="0" name=""/>
        <dsp:cNvSpPr/>
      </dsp:nvSpPr>
      <dsp:spPr>
        <a:xfrm>
          <a:off x="3603759" y="847704"/>
          <a:ext cx="6747724" cy="6747724"/>
        </a:xfrm>
        <a:custGeom>
          <a:avLst/>
          <a:gdLst/>
          <a:ahLst/>
          <a:cxnLst/>
          <a:rect l="0" t="0" r="0" b="0"/>
          <a:pathLst>
            <a:path>
              <a:moveTo>
                <a:pt x="564186" y="5241661"/>
              </a:moveTo>
              <a:arcTo wR="3373862" hR="3373862" stAng="8783105" swAng="2197583"/>
            </a:path>
          </a:pathLst>
        </a:custGeom>
        <a:noFill/>
        <a:ln w="9525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EF9EF-BCEC-432F-9347-9EE083523609}">
      <dsp:nvSpPr>
        <dsp:cNvPr id="0" name=""/>
        <dsp:cNvSpPr/>
      </dsp:nvSpPr>
      <dsp:spPr>
        <a:xfrm>
          <a:off x="2470804" y="2335232"/>
          <a:ext cx="2596165" cy="1687507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Geospatial and Predictive analysis</a:t>
          </a:r>
        </a:p>
      </dsp:txBody>
      <dsp:txXfrm>
        <a:off x="2553181" y="2417609"/>
        <a:ext cx="2431411" cy="1522753"/>
      </dsp:txXfrm>
    </dsp:sp>
    <dsp:sp modelId="{B6494637-A049-4D95-B4BE-83962961EC8C}">
      <dsp:nvSpPr>
        <dsp:cNvPr id="0" name=""/>
        <dsp:cNvSpPr/>
      </dsp:nvSpPr>
      <dsp:spPr>
        <a:xfrm>
          <a:off x="3603759" y="847704"/>
          <a:ext cx="6747724" cy="6747724"/>
        </a:xfrm>
        <a:custGeom>
          <a:avLst/>
          <a:gdLst/>
          <a:ahLst/>
          <a:cxnLst/>
          <a:rect l="0" t="0" r="0" b="0"/>
          <a:pathLst>
            <a:path>
              <a:moveTo>
                <a:pt x="587478" y="1471492"/>
              </a:moveTo>
              <a:arcTo wR="3373862" hR="3373862" stAng="12859370" swAng="1963204"/>
            </a:path>
          </a:pathLst>
        </a:custGeom>
        <a:noFill/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5E701-4620-42B9-967B-3D9983EB78E3}">
      <dsp:nvSpPr>
        <dsp:cNvPr id="0" name=""/>
        <dsp:cNvSpPr/>
      </dsp:nvSpPr>
      <dsp:spPr>
        <a:xfrm>
          <a:off x="0" y="0"/>
          <a:ext cx="3657600" cy="365760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FC366-0304-43CF-957A-92DA70E6A344}">
      <dsp:nvSpPr>
        <dsp:cNvPr id="0" name=""/>
        <dsp:cNvSpPr/>
      </dsp:nvSpPr>
      <dsp:spPr>
        <a:xfrm>
          <a:off x="1828800" y="0"/>
          <a:ext cx="8610600" cy="36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Name</a:t>
          </a:r>
        </a:p>
      </dsp:txBody>
      <dsp:txXfrm>
        <a:off x="1828800" y="0"/>
        <a:ext cx="4305300" cy="1097282"/>
      </dsp:txXfrm>
    </dsp:sp>
    <dsp:sp modelId="{25F2B83E-D3ED-46D5-BBF5-BCFD3F3AB434}">
      <dsp:nvSpPr>
        <dsp:cNvPr id="0" name=""/>
        <dsp:cNvSpPr/>
      </dsp:nvSpPr>
      <dsp:spPr>
        <a:xfrm>
          <a:off x="640081" y="1097282"/>
          <a:ext cx="2377437" cy="2377437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8FBAC-E29A-4CB9-A1B1-7066B6AC439A}">
      <dsp:nvSpPr>
        <dsp:cNvPr id="0" name=""/>
        <dsp:cNvSpPr/>
      </dsp:nvSpPr>
      <dsp:spPr>
        <a:xfrm>
          <a:off x="1828800" y="1097282"/>
          <a:ext cx="8610600" cy="2377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Sex</a:t>
          </a:r>
        </a:p>
      </dsp:txBody>
      <dsp:txXfrm>
        <a:off x="1828800" y="1097282"/>
        <a:ext cx="4305300" cy="1097278"/>
      </dsp:txXfrm>
    </dsp:sp>
    <dsp:sp modelId="{A0EC952D-0104-4031-8AED-F22FB4EBEEAE}">
      <dsp:nvSpPr>
        <dsp:cNvPr id="0" name=""/>
        <dsp:cNvSpPr/>
      </dsp:nvSpPr>
      <dsp:spPr>
        <a:xfrm>
          <a:off x="1280160" y="2194561"/>
          <a:ext cx="1097278" cy="109727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41F51-9768-441C-B05E-0A0C33EC485A}">
      <dsp:nvSpPr>
        <dsp:cNvPr id="0" name=""/>
        <dsp:cNvSpPr/>
      </dsp:nvSpPr>
      <dsp:spPr>
        <a:xfrm>
          <a:off x="1828800" y="2194561"/>
          <a:ext cx="8610600" cy="10972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Height</a:t>
          </a:r>
        </a:p>
      </dsp:txBody>
      <dsp:txXfrm>
        <a:off x="1828800" y="2194561"/>
        <a:ext cx="4305300" cy="1097278"/>
      </dsp:txXfrm>
    </dsp:sp>
    <dsp:sp modelId="{D3AD6CB6-6A64-4FF0-AE00-249B69E726FD}">
      <dsp:nvSpPr>
        <dsp:cNvPr id="0" name=""/>
        <dsp:cNvSpPr/>
      </dsp:nvSpPr>
      <dsp:spPr>
        <a:xfrm>
          <a:off x="6134099" y="0"/>
          <a:ext cx="4305300" cy="109728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800" kern="1200" dirty="0"/>
            <a:t>Weight</a:t>
          </a:r>
        </a:p>
      </dsp:txBody>
      <dsp:txXfrm>
        <a:off x="6134099" y="0"/>
        <a:ext cx="4305300" cy="1097282"/>
      </dsp:txXfrm>
    </dsp:sp>
    <dsp:sp modelId="{10EE6E57-099E-4D97-BDEB-D103D52A5C10}">
      <dsp:nvSpPr>
        <dsp:cNvPr id="0" name=""/>
        <dsp:cNvSpPr/>
      </dsp:nvSpPr>
      <dsp:spPr>
        <a:xfrm>
          <a:off x="6134099" y="1097282"/>
          <a:ext cx="4305300" cy="109727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800" kern="1200" dirty="0"/>
            <a:t>Team</a:t>
          </a:r>
        </a:p>
      </dsp:txBody>
      <dsp:txXfrm>
        <a:off x="6134099" y="1097282"/>
        <a:ext cx="4305300" cy="1097278"/>
      </dsp:txXfrm>
    </dsp:sp>
    <dsp:sp modelId="{6145CB1A-2E05-4AA7-B5AC-1CBDDC1558F4}">
      <dsp:nvSpPr>
        <dsp:cNvPr id="0" name=""/>
        <dsp:cNvSpPr/>
      </dsp:nvSpPr>
      <dsp:spPr>
        <a:xfrm>
          <a:off x="6134099" y="2194561"/>
          <a:ext cx="4305300" cy="109727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800" kern="1200" dirty="0"/>
            <a:t>NOC</a:t>
          </a:r>
        </a:p>
      </dsp:txBody>
      <dsp:txXfrm>
        <a:off x="6134099" y="2194561"/>
        <a:ext cx="4305300" cy="10972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5E701-4620-42B9-967B-3D9983EB78E3}">
      <dsp:nvSpPr>
        <dsp:cNvPr id="0" name=""/>
        <dsp:cNvSpPr/>
      </dsp:nvSpPr>
      <dsp:spPr>
        <a:xfrm>
          <a:off x="0" y="0"/>
          <a:ext cx="3657600" cy="365760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FC366-0304-43CF-957A-92DA70E6A344}">
      <dsp:nvSpPr>
        <dsp:cNvPr id="0" name=""/>
        <dsp:cNvSpPr/>
      </dsp:nvSpPr>
      <dsp:spPr>
        <a:xfrm>
          <a:off x="1828800" y="0"/>
          <a:ext cx="8839199" cy="36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Games</a:t>
          </a:r>
        </a:p>
      </dsp:txBody>
      <dsp:txXfrm>
        <a:off x="1828800" y="0"/>
        <a:ext cx="4419599" cy="1097282"/>
      </dsp:txXfrm>
    </dsp:sp>
    <dsp:sp modelId="{25F2B83E-D3ED-46D5-BBF5-BCFD3F3AB434}">
      <dsp:nvSpPr>
        <dsp:cNvPr id="0" name=""/>
        <dsp:cNvSpPr/>
      </dsp:nvSpPr>
      <dsp:spPr>
        <a:xfrm>
          <a:off x="640081" y="1097282"/>
          <a:ext cx="2377437" cy="2377437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8FBAC-E29A-4CB9-A1B1-7066B6AC439A}">
      <dsp:nvSpPr>
        <dsp:cNvPr id="0" name=""/>
        <dsp:cNvSpPr/>
      </dsp:nvSpPr>
      <dsp:spPr>
        <a:xfrm>
          <a:off x="1828800" y="1034648"/>
          <a:ext cx="8839199" cy="25027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Year</a:t>
          </a:r>
        </a:p>
      </dsp:txBody>
      <dsp:txXfrm>
        <a:off x="1828800" y="1034648"/>
        <a:ext cx="4419599" cy="1155094"/>
      </dsp:txXfrm>
    </dsp:sp>
    <dsp:sp modelId="{A0EC952D-0104-4031-8AED-F22FB4EBEEAE}">
      <dsp:nvSpPr>
        <dsp:cNvPr id="0" name=""/>
        <dsp:cNvSpPr/>
      </dsp:nvSpPr>
      <dsp:spPr>
        <a:xfrm>
          <a:off x="1280160" y="2194561"/>
          <a:ext cx="1097278" cy="109727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41F51-9768-441C-B05E-0A0C33EC485A}">
      <dsp:nvSpPr>
        <dsp:cNvPr id="0" name=""/>
        <dsp:cNvSpPr/>
      </dsp:nvSpPr>
      <dsp:spPr>
        <a:xfrm>
          <a:off x="1828800" y="2224566"/>
          <a:ext cx="8839199" cy="10372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Season</a:t>
          </a:r>
        </a:p>
      </dsp:txBody>
      <dsp:txXfrm>
        <a:off x="1828800" y="2224566"/>
        <a:ext cx="4419599" cy="1037268"/>
      </dsp:txXfrm>
    </dsp:sp>
    <dsp:sp modelId="{D3AD6CB6-6A64-4FF0-AE00-249B69E726FD}">
      <dsp:nvSpPr>
        <dsp:cNvPr id="0" name=""/>
        <dsp:cNvSpPr/>
      </dsp:nvSpPr>
      <dsp:spPr>
        <a:xfrm>
          <a:off x="6248400" y="0"/>
          <a:ext cx="4419599" cy="109728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800" kern="1200" dirty="0"/>
            <a:t>City</a:t>
          </a:r>
        </a:p>
      </dsp:txBody>
      <dsp:txXfrm>
        <a:off x="6248400" y="0"/>
        <a:ext cx="4419599" cy="1097282"/>
      </dsp:txXfrm>
    </dsp:sp>
    <dsp:sp modelId="{10EE6E57-099E-4D97-BDEB-D103D52A5C10}">
      <dsp:nvSpPr>
        <dsp:cNvPr id="0" name=""/>
        <dsp:cNvSpPr/>
      </dsp:nvSpPr>
      <dsp:spPr>
        <a:xfrm>
          <a:off x="6248400" y="1097282"/>
          <a:ext cx="4419599" cy="109727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800" kern="1200" dirty="0"/>
            <a:t>Sport</a:t>
          </a:r>
        </a:p>
      </dsp:txBody>
      <dsp:txXfrm>
        <a:off x="6248400" y="1097282"/>
        <a:ext cx="4419599" cy="1097278"/>
      </dsp:txXfrm>
    </dsp:sp>
    <dsp:sp modelId="{6145CB1A-2E05-4AA7-B5AC-1CBDDC1558F4}">
      <dsp:nvSpPr>
        <dsp:cNvPr id="0" name=""/>
        <dsp:cNvSpPr/>
      </dsp:nvSpPr>
      <dsp:spPr>
        <a:xfrm>
          <a:off x="6248400" y="2194561"/>
          <a:ext cx="4419599" cy="109727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800" kern="1200" dirty="0"/>
            <a:t>Event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800" kern="1200" dirty="0"/>
            <a:t>Medal</a:t>
          </a:r>
        </a:p>
      </dsp:txBody>
      <dsp:txXfrm>
        <a:off x="6248400" y="2194561"/>
        <a:ext cx="4419599" cy="1097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7/06/relationships/model3d" Target="../media/model3d3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049" y="729970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>
                <a:moveTo>
                  <a:pt x="0" y="0"/>
                </a:moveTo>
                <a:lnTo>
                  <a:pt x="14418410" y="0"/>
                </a:lnTo>
                <a:lnTo>
                  <a:pt x="14418410" y="5560111"/>
                </a:lnTo>
                <a:lnTo>
                  <a:pt x="0" y="5560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-395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0963" y="6984583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82485" y="3193872"/>
            <a:ext cx="3843560" cy="3790711"/>
          </a:xfrm>
          <a:custGeom>
            <a:avLst/>
            <a:gdLst/>
            <a:ahLst/>
            <a:cxnLst/>
            <a:rect l="l" t="t" r="r" b="b"/>
            <a:pathLst>
              <a:path w="3843560" h="3790711">
                <a:moveTo>
                  <a:pt x="0" y="0"/>
                </a:moveTo>
                <a:lnTo>
                  <a:pt x="3843560" y="0"/>
                </a:lnTo>
                <a:lnTo>
                  <a:pt x="3843560" y="3790711"/>
                </a:lnTo>
                <a:lnTo>
                  <a:pt x="0" y="3790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52499" y="-1742469"/>
            <a:ext cx="6666302" cy="5933009"/>
          </a:xfrm>
          <a:custGeom>
            <a:avLst/>
            <a:gdLst/>
            <a:ahLst/>
            <a:cxnLst/>
            <a:rect l="l" t="t" r="r" b="b"/>
            <a:pathLst>
              <a:path w="6666302" h="5933009">
                <a:moveTo>
                  <a:pt x="0" y="0"/>
                </a:moveTo>
                <a:lnTo>
                  <a:pt x="6666302" y="0"/>
                </a:lnTo>
                <a:lnTo>
                  <a:pt x="6666302" y="5933008"/>
                </a:lnTo>
                <a:lnTo>
                  <a:pt x="0" y="5933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43008" y="2139347"/>
            <a:ext cx="1958688" cy="1855857"/>
          </a:xfrm>
          <a:custGeom>
            <a:avLst/>
            <a:gdLst/>
            <a:ahLst/>
            <a:cxnLst/>
            <a:rect l="l" t="t" r="r" b="b"/>
            <a:pathLst>
              <a:path w="1958688" h="1855857">
                <a:moveTo>
                  <a:pt x="0" y="0"/>
                </a:moveTo>
                <a:lnTo>
                  <a:pt x="1958688" y="0"/>
                </a:lnTo>
                <a:lnTo>
                  <a:pt x="1958688" y="1855857"/>
                </a:lnTo>
                <a:lnTo>
                  <a:pt x="0" y="1855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837865" y="3884033"/>
            <a:ext cx="5859738" cy="5182968"/>
            <a:chOff x="-79485" y="-1913079"/>
            <a:chExt cx="7812983" cy="6910623"/>
          </a:xfrm>
        </p:grpSpPr>
        <p:sp>
          <p:nvSpPr>
            <p:cNvPr id="8" name="AutoShape 8"/>
            <p:cNvSpPr/>
            <p:nvPr/>
          </p:nvSpPr>
          <p:spPr>
            <a:xfrm>
              <a:off x="0" y="4997544"/>
              <a:ext cx="7733498" cy="0"/>
            </a:xfrm>
            <a:prstGeom prst="line">
              <a:avLst/>
            </a:prstGeom>
            <a:ln w="1943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-54824" y="-532882"/>
              <a:ext cx="6844130" cy="3701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6"/>
                </a:lnSpc>
              </a:pPr>
              <a:r>
                <a:rPr lang="en-US" sz="3671" dirty="0">
                  <a:solidFill>
                    <a:srgbClr val="FFFFFF"/>
                  </a:solidFill>
                  <a:latin typeface="Play Bold"/>
                </a:rPr>
                <a:t>ARSHDEEP SINGH</a:t>
              </a:r>
            </a:p>
            <a:p>
              <a:pPr>
                <a:lnSpc>
                  <a:spcPts val="4406"/>
                </a:lnSpc>
              </a:pPr>
              <a:endParaRPr lang="en-US" sz="3671" dirty="0">
                <a:solidFill>
                  <a:srgbClr val="FFFFFF"/>
                </a:solidFill>
                <a:latin typeface="Play Bold"/>
              </a:endParaRPr>
            </a:p>
            <a:p>
              <a:pPr>
                <a:lnSpc>
                  <a:spcPts val="4406"/>
                </a:lnSpc>
              </a:pPr>
              <a:r>
                <a:rPr lang="en-US" sz="3671" dirty="0">
                  <a:solidFill>
                    <a:srgbClr val="FFFFFF"/>
                  </a:solidFill>
                  <a:latin typeface="Play Bold"/>
                </a:rPr>
                <a:t>MADHUSHREE.S</a:t>
              </a:r>
            </a:p>
            <a:p>
              <a:pPr>
                <a:lnSpc>
                  <a:spcPts val="4406"/>
                </a:lnSpc>
              </a:pPr>
              <a:endParaRPr lang="en-US" sz="3671" dirty="0">
                <a:solidFill>
                  <a:srgbClr val="FFFFFF"/>
                </a:solidFill>
                <a:latin typeface="Play Bold"/>
              </a:endParaRPr>
            </a:p>
            <a:p>
              <a:pPr>
                <a:lnSpc>
                  <a:spcPts val="4406"/>
                </a:lnSpc>
              </a:pPr>
              <a:r>
                <a:rPr lang="en-US" sz="3671" dirty="0">
                  <a:solidFill>
                    <a:srgbClr val="FFFFFF"/>
                  </a:solidFill>
                  <a:latin typeface="Play Bold"/>
                </a:rPr>
                <a:t>PASAM NUTAN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79485" y="-1913079"/>
              <a:ext cx="6844130" cy="1158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26"/>
                </a:lnSpc>
              </a:pPr>
              <a:r>
                <a:rPr lang="en-US" sz="4947" dirty="0">
                  <a:solidFill>
                    <a:srgbClr val="FFFFFF"/>
                  </a:solidFill>
                  <a:latin typeface="Telegraf"/>
                </a:rPr>
                <a:t>DATA DYNAMOS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3177" y="694448"/>
            <a:ext cx="10446409" cy="4795446"/>
            <a:chOff x="-55812" y="-4208162"/>
            <a:chExt cx="13928545" cy="6393929"/>
          </a:xfrm>
        </p:grpSpPr>
        <p:sp>
          <p:nvSpPr>
            <p:cNvPr id="12" name="TextBox 12"/>
            <p:cNvSpPr txBox="1"/>
            <p:nvPr/>
          </p:nvSpPr>
          <p:spPr>
            <a:xfrm>
              <a:off x="-55812" y="-4208162"/>
              <a:ext cx="13928545" cy="365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747"/>
                </a:lnSpc>
              </a:pPr>
              <a:r>
                <a:rPr lang="en-US" sz="9770" dirty="0">
                  <a:solidFill>
                    <a:srgbClr val="FFFFFF"/>
                  </a:solidFill>
                  <a:latin typeface="Play"/>
                </a:rPr>
                <a:t>OLYMPIC DATA ANALYSIS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8867" y="-134100"/>
              <a:ext cx="10791762" cy="23198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987"/>
                </a:lnSpc>
                <a:spcBef>
                  <a:spcPct val="0"/>
                </a:spcBef>
              </a:pPr>
              <a:r>
                <a:rPr lang="en-US" sz="4991" dirty="0">
                  <a:solidFill>
                    <a:srgbClr val="FFFFFF"/>
                  </a:solidFill>
                  <a:latin typeface="Telegraf"/>
                </a:rPr>
                <a:t>CAPSTONE PROJECT-INTERNSHIP 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897479" y="8034835"/>
            <a:ext cx="5800124" cy="675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41"/>
              </a:lnSpc>
            </a:pPr>
            <a:r>
              <a:rPr lang="en-US" sz="4029" dirty="0">
                <a:solidFill>
                  <a:srgbClr val="FFFFFF"/>
                </a:solidFill>
                <a:latin typeface="Telegraf"/>
              </a:rPr>
              <a:t>CSE  -  AIDE(4</a:t>
            </a:r>
            <a:r>
              <a:rPr lang="en-US" sz="4029" baseline="30000" dirty="0">
                <a:solidFill>
                  <a:srgbClr val="FFFFFF"/>
                </a:solidFill>
                <a:latin typeface="Telegraf"/>
              </a:rPr>
              <a:t>TH</a:t>
            </a:r>
            <a:r>
              <a:rPr lang="en-US" sz="4029" dirty="0">
                <a:solidFill>
                  <a:srgbClr val="FFFFFF"/>
                </a:solidFill>
                <a:latin typeface="Telegraf"/>
              </a:rPr>
              <a:t> SEM)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301974A-B39E-204F-B261-6A9938C7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05" y="3646177"/>
            <a:ext cx="8874474" cy="8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6779" y="36957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62000" y="-50039"/>
            <a:ext cx="15388109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5400" dirty="0">
                <a:solidFill>
                  <a:srgbClr val="FFFFFF"/>
                </a:solidFill>
                <a:latin typeface="Play"/>
              </a:rPr>
              <a:t>Insights and Findings(Participant count)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8200" y="-268048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86D01-4EAB-63D8-534F-E6A4AA471D2D}"/>
              </a:ext>
            </a:extLst>
          </p:cNvPr>
          <p:cNvSpPr txBox="1"/>
          <p:nvPr/>
        </p:nvSpPr>
        <p:spPr>
          <a:xfrm>
            <a:off x="381000" y="8948651"/>
            <a:ext cx="960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Max participants year : 1992 followed by 1988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Least participants year: 1896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0E3C2-32D5-CDF9-6E00-FAFC9ACA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6312" y="3700462"/>
            <a:ext cx="5671981" cy="5274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99DCA-C0DD-C2CB-1C6F-2C702C72E60A}"/>
              </a:ext>
            </a:extLst>
          </p:cNvPr>
          <p:cNvSpPr txBox="1"/>
          <p:nvPr/>
        </p:nvSpPr>
        <p:spPr>
          <a:xfrm>
            <a:off x="12181480" y="2825514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Number of participants by season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C2665-5613-3F81-8244-BCC589BEC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33" y="2088799"/>
            <a:ext cx="11608935" cy="6659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5A1F82-E6C7-0E42-3DCE-0DB3CAB92474}"/>
              </a:ext>
            </a:extLst>
          </p:cNvPr>
          <p:cNvSpPr txBox="1"/>
          <p:nvPr/>
        </p:nvSpPr>
        <p:spPr>
          <a:xfrm>
            <a:off x="241651" y="1251839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Number of participants by 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376CD-FB2C-FAA6-8FE8-132379D47AF8}"/>
              </a:ext>
            </a:extLst>
          </p:cNvPr>
          <p:cNvSpPr txBox="1"/>
          <p:nvPr/>
        </p:nvSpPr>
        <p:spPr>
          <a:xfrm>
            <a:off x="12244387" y="9205778"/>
            <a:ext cx="5930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More participation in summer Olympics than winter </a:t>
            </a:r>
            <a:r>
              <a:rPr lang="en-IN" sz="3200" dirty="0" err="1">
                <a:solidFill>
                  <a:schemeClr val="bg1"/>
                </a:solidFill>
              </a:rPr>
              <a:t>olympics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7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7397" y="37719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89276" y="-151673"/>
            <a:ext cx="15388109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5400" dirty="0">
                <a:solidFill>
                  <a:srgbClr val="FFFFFF"/>
                </a:solidFill>
                <a:latin typeface="Play"/>
              </a:rPr>
              <a:t>Insights and Findings(Univariate Analysis)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8200" y="-268048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375387-A4BD-CB9B-36E4-7BAE4FFA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935" y="5158945"/>
            <a:ext cx="7800530" cy="5078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51C50-89DB-7DBC-CA9E-7CA8F881E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3" y="902719"/>
            <a:ext cx="6652493" cy="4769384"/>
          </a:xfrm>
          <a:prstGeom prst="rect">
            <a:avLst/>
          </a:prstGeom>
        </p:spPr>
      </p:pic>
      <p:sp>
        <p:nvSpPr>
          <p:cNvPr id="17" name="TextBox 956">
            <a:extLst>
              <a:ext uri="{FF2B5EF4-FFF2-40B4-BE49-F238E27FC236}">
                <a16:creationId xmlns:a16="http://schemas.microsoft.com/office/drawing/2014/main" id="{53E43CEE-711B-5D00-E232-61631F34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63" y="5817271"/>
            <a:ext cx="652562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sz="4000" dirty="0">
                <a:solidFill>
                  <a:schemeClr val="bg1"/>
                </a:solidFill>
              </a:rPr>
              <a:t>Top 10 countries with highest number of participants</a:t>
            </a:r>
          </a:p>
        </p:txBody>
      </p:sp>
      <p:sp>
        <p:nvSpPr>
          <p:cNvPr id="18" name="TextBox 956">
            <a:extLst>
              <a:ext uri="{FF2B5EF4-FFF2-40B4-BE49-F238E27FC236}">
                <a16:creationId xmlns:a16="http://schemas.microsoft.com/office/drawing/2014/main" id="{859398EA-794C-3994-67F3-B82EA6D4A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8019" y="3803703"/>
            <a:ext cx="8991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sz="4000" dirty="0">
                <a:solidFill>
                  <a:schemeClr val="bg1"/>
                </a:solidFill>
              </a:rPr>
              <a:t>Top 10 countries with highest </a:t>
            </a:r>
          </a:p>
          <a:p>
            <a:r>
              <a:rPr lang="en-IN" sz="4000" dirty="0">
                <a:solidFill>
                  <a:schemeClr val="bg1"/>
                </a:solidFill>
              </a:rPr>
              <a:t>number of medals won</a:t>
            </a:r>
          </a:p>
        </p:txBody>
      </p:sp>
      <p:sp>
        <p:nvSpPr>
          <p:cNvPr id="19" name="TextBox 956">
            <a:extLst>
              <a:ext uri="{FF2B5EF4-FFF2-40B4-BE49-F238E27FC236}">
                <a16:creationId xmlns:a16="http://schemas.microsoft.com/office/drawing/2014/main" id="{286D1C7E-63C3-E062-F4D4-01415B8D7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428" y="1014474"/>
            <a:ext cx="3151718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sz="2800" dirty="0">
                <a:solidFill>
                  <a:schemeClr val="bg1"/>
                </a:solidFill>
              </a:rPr>
              <a:t>Highest : USA</a:t>
            </a:r>
          </a:p>
          <a:p>
            <a:r>
              <a:rPr lang="en-IN" sz="2800" dirty="0">
                <a:solidFill>
                  <a:schemeClr val="bg1"/>
                </a:solidFill>
              </a:rPr>
              <a:t>Followed by:</a:t>
            </a:r>
          </a:p>
          <a:p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GBR 6281 </a:t>
            </a:r>
          </a:p>
          <a:p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FRA 6170 </a:t>
            </a:r>
          </a:p>
          <a:p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ITA 4935</a:t>
            </a:r>
          </a:p>
          <a:p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GER 4872 </a:t>
            </a:r>
          </a:p>
          <a:p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CAN 4811 </a:t>
            </a:r>
          </a:p>
          <a:p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JPN 4067 </a:t>
            </a:r>
          </a:p>
          <a:p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AUS 3820 </a:t>
            </a:r>
          </a:p>
          <a:p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SWE 3787 </a:t>
            </a:r>
          </a:p>
          <a:p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POL 2970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0" name="TextBox 956">
            <a:extLst>
              <a:ext uri="{FF2B5EF4-FFF2-40B4-BE49-F238E27FC236}">
                <a16:creationId xmlns:a16="http://schemas.microsoft.com/office/drawing/2014/main" id="{05558E21-1E8B-3443-2F3E-833DBF900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7640" y="4382482"/>
            <a:ext cx="2250879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sz="2800" dirty="0">
                <a:solidFill>
                  <a:schemeClr val="bg1"/>
                </a:solidFill>
              </a:rPr>
              <a:t>Highest number of medals won: USA</a:t>
            </a:r>
          </a:p>
          <a:p>
            <a:r>
              <a:rPr lang="en-IN" sz="2800" dirty="0">
                <a:solidFill>
                  <a:schemeClr val="bg1"/>
                </a:solidFill>
              </a:rPr>
              <a:t>Followed by:</a:t>
            </a:r>
          </a:p>
          <a:p>
            <a:r>
              <a:rPr lang="sv-SE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URS 2503 GER 2165 GBR 2068 FRA 1777 ITA 1637 SWE 1536 CAN 1352 AUS 1320 RUS 1165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08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6779" y="36957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3089" y="91648"/>
            <a:ext cx="15388109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5400" dirty="0">
                <a:solidFill>
                  <a:srgbClr val="FFFFFF"/>
                </a:solidFill>
                <a:latin typeface="Play"/>
              </a:rPr>
              <a:t>Insights and Findings(Univariate Analysis)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8200" y="-268048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97695-C62B-E7FC-6908-FD3871693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9" y="2577573"/>
            <a:ext cx="13639800" cy="7100639"/>
          </a:xfrm>
          <a:prstGeom prst="rect">
            <a:avLst/>
          </a:prstGeom>
        </p:spPr>
      </p:pic>
      <p:sp>
        <p:nvSpPr>
          <p:cNvPr id="6" name="TextBox 956">
            <a:extLst>
              <a:ext uri="{FF2B5EF4-FFF2-40B4-BE49-F238E27FC236}">
                <a16:creationId xmlns:a16="http://schemas.microsoft.com/office/drawing/2014/main" id="{E48845E4-1E8F-9392-B67E-0959D876A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3919" y="5745309"/>
            <a:ext cx="4009793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sz="2800" dirty="0">
                <a:solidFill>
                  <a:schemeClr val="bg1"/>
                </a:solidFill>
              </a:rPr>
              <a:t>Top 20 Highest no of participants</a:t>
            </a:r>
          </a:p>
          <a:p>
            <a:r>
              <a:rPr lang="en-IN" sz="2800" dirty="0">
                <a:solidFill>
                  <a:schemeClr val="bg1"/>
                </a:solidFill>
              </a:rPr>
              <a:t>Highest : Football Men’s Football</a:t>
            </a:r>
          </a:p>
          <a:p>
            <a:r>
              <a:rPr lang="en-IN" sz="2800" dirty="0">
                <a:solidFill>
                  <a:schemeClr val="bg1"/>
                </a:solidFill>
              </a:rPr>
              <a:t>Followed by:</a:t>
            </a:r>
          </a:p>
          <a:p>
            <a:r>
              <a:rPr lang="en-IN" sz="2800" dirty="0">
                <a:solidFill>
                  <a:schemeClr val="bg1"/>
                </a:solidFill>
              </a:rPr>
              <a:t>Men’s ice hockey</a:t>
            </a:r>
          </a:p>
          <a:p>
            <a:r>
              <a:rPr lang="en-IN" sz="2800" dirty="0">
                <a:solidFill>
                  <a:schemeClr val="bg1"/>
                </a:solidFill>
              </a:rPr>
              <a:t>Men’s hockey</a:t>
            </a:r>
          </a:p>
          <a:p>
            <a:r>
              <a:rPr lang="en-IN" sz="2800" dirty="0">
                <a:solidFill>
                  <a:schemeClr val="bg1"/>
                </a:solidFill>
              </a:rPr>
              <a:t>Men’s basketball etc</a:t>
            </a:r>
          </a:p>
          <a:p>
            <a:pPr eaLnBrk="1" hangingPunct="1"/>
            <a:endParaRPr lang="ru-RU" altLang="ru-RU" dirty="0">
              <a:solidFill>
                <a:schemeClr val="bg1"/>
              </a:solidFill>
              <a:latin typeface="Montserrat Light" panose="00000400000000000000" pitchFamily="50" charset="0"/>
              <a:cs typeface="Open Sans" panose="020B0606030504020204" pitchFamily="34" charset="0"/>
            </a:endParaRPr>
          </a:p>
        </p:txBody>
      </p:sp>
      <p:sp>
        <p:nvSpPr>
          <p:cNvPr id="9" name="TextBox 956">
            <a:extLst>
              <a:ext uri="{FF2B5EF4-FFF2-40B4-BE49-F238E27FC236}">
                <a16:creationId xmlns:a16="http://schemas.microsoft.com/office/drawing/2014/main" id="{1C6C9AD8-A7F2-B94B-539B-3A6159E82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88" y="1506267"/>
            <a:ext cx="119551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sz="4000" dirty="0">
                <a:solidFill>
                  <a:schemeClr val="bg1"/>
                </a:solidFill>
              </a:rPr>
              <a:t>Top 20 Events with the highest number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42001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7397" y="593837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13089" y="91648"/>
            <a:ext cx="15388109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5400" dirty="0">
                <a:solidFill>
                  <a:srgbClr val="FFFFFF"/>
                </a:solidFill>
                <a:latin typeface="Play"/>
              </a:rPr>
              <a:t>Insights and Findings(Participant count)</a:t>
            </a:r>
          </a:p>
        </p:txBody>
      </p:sp>
      <p:sp>
        <p:nvSpPr>
          <p:cNvPr id="7" name="Freeform 7"/>
          <p:cNvSpPr/>
          <p:nvPr/>
        </p:nvSpPr>
        <p:spPr>
          <a:xfrm>
            <a:off x="12413152" y="-696741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B13CF-5F1E-8385-4690-4F2968C7F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5" y="2114791"/>
            <a:ext cx="6934200" cy="5078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74DBB1-35E4-6A61-68B8-87C9D45F2FAC}"/>
              </a:ext>
            </a:extLst>
          </p:cNvPr>
          <p:cNvSpPr txBox="1"/>
          <p:nvPr/>
        </p:nvSpPr>
        <p:spPr>
          <a:xfrm>
            <a:off x="1143000" y="7814191"/>
            <a:ext cx="52698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Medal tally by gender</a:t>
            </a:r>
          </a:p>
          <a:p>
            <a:r>
              <a:rPr lang="en-IN" sz="2800" dirty="0">
                <a:solidFill>
                  <a:schemeClr val="bg1"/>
                </a:solidFill>
              </a:rPr>
              <a:t>Highest : male(more than 25k)</a:t>
            </a:r>
          </a:p>
          <a:p>
            <a:r>
              <a:rPr lang="en-IN" sz="2800" dirty="0">
                <a:solidFill>
                  <a:schemeClr val="bg1"/>
                </a:solidFill>
              </a:rPr>
              <a:t> Female : around 11 to 12k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Female icon">
                <a:extLst>
                  <a:ext uri="{FF2B5EF4-FFF2-40B4-BE49-F238E27FC236}">
                    <a16:creationId xmlns:a16="http://schemas.microsoft.com/office/drawing/2014/main" id="{8FEC284C-B88E-8D22-D539-9A280E2D0F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3505682"/>
                  </p:ext>
                </p:extLst>
              </p:nvPr>
            </p:nvGraphicFramePr>
            <p:xfrm>
              <a:off x="10220327" y="2400024"/>
              <a:ext cx="2436672" cy="569191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36672" cy="5691914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282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Female icon">
                <a:extLst>
                  <a:ext uri="{FF2B5EF4-FFF2-40B4-BE49-F238E27FC236}">
                    <a16:creationId xmlns:a16="http://schemas.microsoft.com/office/drawing/2014/main" id="{8FEC284C-B88E-8D22-D539-9A280E2D0F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0327" y="2400024"/>
                <a:ext cx="2436672" cy="5691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ale icon">
                <a:extLst>
                  <a:ext uri="{FF2B5EF4-FFF2-40B4-BE49-F238E27FC236}">
                    <a16:creationId xmlns:a16="http://schemas.microsoft.com/office/drawing/2014/main" id="{EB6059F8-EA4B-EE58-0F13-2644FB7674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6901731"/>
                  </p:ext>
                </p:extLst>
              </p:nvPr>
            </p:nvGraphicFramePr>
            <p:xfrm>
              <a:off x="12695719" y="1480906"/>
              <a:ext cx="2695492" cy="757214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95492" cy="7572142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105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ale icon">
                <a:extLst>
                  <a:ext uri="{FF2B5EF4-FFF2-40B4-BE49-F238E27FC236}">
                    <a16:creationId xmlns:a16="http://schemas.microsoft.com/office/drawing/2014/main" id="{EB6059F8-EA4B-EE58-0F13-2644FB7674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95719" y="1480906"/>
                <a:ext cx="2695492" cy="75721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85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7397" y="593837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13089" y="91648"/>
            <a:ext cx="15388109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5400" dirty="0">
                <a:solidFill>
                  <a:srgbClr val="FFFFFF"/>
                </a:solidFill>
                <a:latin typeface="Play"/>
              </a:rPr>
              <a:t>Insights and Findings(Bivariate and Analysis)</a:t>
            </a:r>
          </a:p>
        </p:txBody>
      </p:sp>
      <p:sp>
        <p:nvSpPr>
          <p:cNvPr id="7" name="Freeform 7"/>
          <p:cNvSpPr/>
          <p:nvPr/>
        </p:nvSpPr>
        <p:spPr>
          <a:xfrm>
            <a:off x="13106400" y="-66678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E2493-0CFF-634A-0827-FC4EE15A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760232"/>
            <a:ext cx="7758725" cy="5341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1E6F7D-E95E-3815-F705-A76C3132E1DF}"/>
              </a:ext>
            </a:extLst>
          </p:cNvPr>
          <p:cNvSpPr txBox="1"/>
          <p:nvPr/>
        </p:nvSpPr>
        <p:spPr>
          <a:xfrm>
            <a:off x="9144000" y="4196264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dirty="0">
                <a:solidFill>
                  <a:schemeClr val="bg1"/>
                </a:solidFill>
              </a:rPr>
              <a:t>Top 10 countries based on the number of medals</a:t>
            </a:r>
          </a:p>
          <a:p>
            <a:pPr algn="l"/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Highest: USA</a:t>
            </a:r>
          </a:p>
          <a:p>
            <a:pPr algn="l"/>
            <a:r>
              <a:rPr lang="en-IN" sz="2800" dirty="0">
                <a:solidFill>
                  <a:schemeClr val="bg1"/>
                </a:solidFill>
              </a:rPr>
              <a:t>Followed by </a:t>
            </a:r>
          </a:p>
          <a:p>
            <a:pPr algn="l"/>
            <a:r>
              <a:rPr lang="en-IN" sz="2800" dirty="0">
                <a:solidFill>
                  <a:schemeClr val="bg1"/>
                </a:solidFill>
              </a:rPr>
              <a:t>URS</a:t>
            </a:r>
          </a:p>
          <a:p>
            <a:pPr algn="l"/>
            <a:r>
              <a:rPr lang="en-IN" sz="2800" dirty="0">
                <a:solidFill>
                  <a:schemeClr val="bg1"/>
                </a:solidFill>
              </a:rPr>
              <a:t>GER</a:t>
            </a:r>
          </a:p>
          <a:p>
            <a:pPr algn="l"/>
            <a:r>
              <a:rPr lang="en-IN" sz="2800" dirty="0">
                <a:solidFill>
                  <a:schemeClr val="bg1"/>
                </a:solidFill>
              </a:rPr>
              <a:t>GBR</a:t>
            </a:r>
          </a:p>
          <a:p>
            <a:pPr algn="l"/>
            <a:r>
              <a:rPr lang="en-IN" sz="2800" dirty="0">
                <a:solidFill>
                  <a:schemeClr val="bg1"/>
                </a:solidFill>
              </a:rPr>
              <a:t>Etc</a:t>
            </a:r>
          </a:p>
          <a:p>
            <a:pPr algn="l"/>
            <a:r>
              <a:rPr lang="en-IN" sz="2800" dirty="0">
                <a:solidFill>
                  <a:schemeClr val="bg1"/>
                </a:solidFill>
              </a:rPr>
              <a:t>This shows the dominant countries in </a:t>
            </a:r>
            <a:r>
              <a:rPr lang="en-IN" sz="2800" dirty="0" err="1">
                <a:solidFill>
                  <a:schemeClr val="bg1"/>
                </a:solidFill>
              </a:rPr>
              <a:t>olympics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EEA5C-3679-A5A8-23B3-675968AE171F}"/>
              </a:ext>
            </a:extLst>
          </p:cNvPr>
          <p:cNvSpPr txBox="1"/>
          <p:nvPr/>
        </p:nvSpPr>
        <p:spPr>
          <a:xfrm>
            <a:off x="609600" y="2552700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Top 10 countries based on the number ff medals</a:t>
            </a:r>
          </a:p>
        </p:txBody>
      </p:sp>
    </p:spTree>
    <p:extLst>
      <p:ext uri="{BB962C8B-B14F-4D97-AF65-F5344CB8AC3E}">
        <p14:creationId xmlns:p14="http://schemas.microsoft.com/office/powerpoint/2010/main" val="4249911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7397" y="593837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13089" y="91648"/>
            <a:ext cx="15388109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5400" dirty="0">
                <a:solidFill>
                  <a:srgbClr val="FFFFFF"/>
                </a:solidFill>
                <a:latin typeface="Play"/>
              </a:rPr>
              <a:t>Insights and Findings(Multivariate Analysis)</a:t>
            </a:r>
          </a:p>
        </p:txBody>
      </p:sp>
      <p:sp>
        <p:nvSpPr>
          <p:cNvPr id="7" name="Freeform 7"/>
          <p:cNvSpPr/>
          <p:nvPr/>
        </p:nvSpPr>
        <p:spPr>
          <a:xfrm>
            <a:off x="13030200" y="-608289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6CD04-B8DB-37F3-3087-E93F993D5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904" y="2468046"/>
            <a:ext cx="12285433" cy="7262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B3C14-DB4F-09E6-EE1D-FB6C20420BE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1" y="2781300"/>
            <a:ext cx="5204782" cy="6426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D50C-8B67-14E0-E91B-221DD45E4593}"/>
              </a:ext>
            </a:extLst>
          </p:cNvPr>
          <p:cNvSpPr txBox="1"/>
          <p:nvPr/>
        </p:nvSpPr>
        <p:spPr>
          <a:xfrm>
            <a:off x="313089" y="1284867"/>
            <a:ext cx="1041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Participation and events won by top 20 participants 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862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7397" y="11811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032844" y="3783360"/>
            <a:ext cx="16222311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Preprocessing: Dealing with missing values, duplicates, and inconsistencies in the dataset posed a significant challenge during the initial stages of analysis. Ensuring data quality and integrity was crucial for accurate insights and predictions.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Predictive Analysis: Achieving improved model performance in predictive analysis required overcoming various challenges such as selecting appropriate features, handling imbalanced datasets, optimizing model hyperparameters, and enhancing the overall predictive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Integration: Integrating diverse datasets from different sources with varying formats and structures was a complex task. Ensuring seamless integration while maintaining data consistency and integrity was essential for generating comprehensive insights.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413152" y="-696741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5" name="TextBox 956">
            <a:extLst>
              <a:ext uri="{FF2B5EF4-FFF2-40B4-BE49-F238E27FC236}">
                <a16:creationId xmlns:a16="http://schemas.microsoft.com/office/drawing/2014/main" id="{4173ECA6-52DA-5652-C282-394B65951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290891"/>
            <a:ext cx="112114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ru-RU" sz="4000" b="1" dirty="0">
                <a:solidFill>
                  <a:schemeClr val="bg1"/>
                </a:solidFill>
                <a:latin typeface="Montserrat Light" panose="00000400000000000000" pitchFamily="50" charset="0"/>
                <a:cs typeface="Open Sans" panose="020B0606030504020204" pitchFamily="34" charset="0"/>
              </a:rPr>
              <a:t>CHALLENGES FACED AND HOW WE HANDLE IT?</a:t>
            </a:r>
          </a:p>
        </p:txBody>
      </p:sp>
    </p:spTree>
    <p:extLst>
      <p:ext uri="{BB962C8B-B14F-4D97-AF65-F5344CB8AC3E}">
        <p14:creationId xmlns:p14="http://schemas.microsoft.com/office/powerpoint/2010/main" val="381022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7397" y="593837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13089" y="91648"/>
            <a:ext cx="15388109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5400" dirty="0">
                <a:solidFill>
                  <a:srgbClr val="FFFFFF"/>
                </a:solidFill>
                <a:latin typeface="Play"/>
              </a:rPr>
              <a:t>Insights and Findings(Participant count)</a:t>
            </a:r>
          </a:p>
        </p:txBody>
      </p:sp>
      <p:sp>
        <p:nvSpPr>
          <p:cNvPr id="7" name="Freeform 7"/>
          <p:cNvSpPr/>
          <p:nvPr/>
        </p:nvSpPr>
        <p:spPr>
          <a:xfrm>
            <a:off x="12413152" y="-696741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B13CF-5F1E-8385-4690-4F2968C7F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5" y="2114791"/>
            <a:ext cx="6934200" cy="5078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74DBB1-35E4-6A61-68B8-87C9D45F2FAC}"/>
              </a:ext>
            </a:extLst>
          </p:cNvPr>
          <p:cNvSpPr txBox="1"/>
          <p:nvPr/>
        </p:nvSpPr>
        <p:spPr>
          <a:xfrm>
            <a:off x="1143000" y="7814191"/>
            <a:ext cx="52698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Medal tally by gender</a:t>
            </a:r>
          </a:p>
          <a:p>
            <a:r>
              <a:rPr lang="en-IN" sz="2800" dirty="0">
                <a:solidFill>
                  <a:schemeClr val="bg1"/>
                </a:solidFill>
              </a:rPr>
              <a:t>Highest : male(more than 25k)</a:t>
            </a:r>
          </a:p>
          <a:p>
            <a:r>
              <a:rPr lang="en-IN" sz="2800" dirty="0">
                <a:solidFill>
                  <a:schemeClr val="bg1"/>
                </a:solidFill>
              </a:rPr>
              <a:t> Female : around 11 to 12k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Female icon">
                <a:extLst>
                  <a:ext uri="{FF2B5EF4-FFF2-40B4-BE49-F238E27FC236}">
                    <a16:creationId xmlns:a16="http://schemas.microsoft.com/office/drawing/2014/main" id="{8FEC284C-B88E-8D22-D539-9A280E2D0F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20327" y="2400024"/>
              <a:ext cx="2436672" cy="569191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36672" cy="5691914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282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Female icon">
                <a:extLst>
                  <a:ext uri="{FF2B5EF4-FFF2-40B4-BE49-F238E27FC236}">
                    <a16:creationId xmlns:a16="http://schemas.microsoft.com/office/drawing/2014/main" id="{8FEC284C-B88E-8D22-D539-9A280E2D0F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0327" y="2400024"/>
                <a:ext cx="2436672" cy="5691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ale icon">
                <a:extLst>
                  <a:ext uri="{FF2B5EF4-FFF2-40B4-BE49-F238E27FC236}">
                    <a16:creationId xmlns:a16="http://schemas.microsoft.com/office/drawing/2014/main" id="{EB6059F8-EA4B-EE58-0F13-2644FB76746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695719" y="1480906"/>
              <a:ext cx="2695492" cy="757214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95492" cy="7572142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105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ale icon">
                <a:extLst>
                  <a:ext uri="{FF2B5EF4-FFF2-40B4-BE49-F238E27FC236}">
                    <a16:creationId xmlns:a16="http://schemas.microsoft.com/office/drawing/2014/main" id="{EB6059F8-EA4B-EE58-0F13-2644FB7674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95719" y="1480906"/>
                <a:ext cx="2695492" cy="75721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542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-4740726" y="5441378"/>
            <a:ext cx="10427857" cy="12214181"/>
          </a:xfrm>
          <a:custGeom>
            <a:avLst/>
            <a:gdLst/>
            <a:ahLst/>
            <a:cxnLst/>
            <a:rect l="l" t="t" r="r" b="b"/>
            <a:pathLst>
              <a:path w="10427857" h="12214181">
                <a:moveTo>
                  <a:pt x="0" y="0"/>
                </a:moveTo>
                <a:lnTo>
                  <a:pt x="10427858" y="0"/>
                </a:lnTo>
                <a:lnTo>
                  <a:pt x="10427858" y="12214181"/>
                </a:lnTo>
                <a:lnTo>
                  <a:pt x="0" y="12214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71866" y="6747694"/>
            <a:ext cx="4145814" cy="4088809"/>
          </a:xfrm>
          <a:custGeom>
            <a:avLst/>
            <a:gdLst/>
            <a:ahLst/>
            <a:cxnLst/>
            <a:rect l="l" t="t" r="r" b="b"/>
            <a:pathLst>
              <a:path w="4145814" h="4088809">
                <a:moveTo>
                  <a:pt x="0" y="0"/>
                </a:moveTo>
                <a:lnTo>
                  <a:pt x="4145814" y="0"/>
                </a:lnTo>
                <a:lnTo>
                  <a:pt x="4145814" y="4088809"/>
                </a:lnTo>
                <a:lnTo>
                  <a:pt x="0" y="4088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309397" y="-1473953"/>
            <a:ext cx="3111247" cy="2947907"/>
          </a:xfrm>
          <a:custGeom>
            <a:avLst/>
            <a:gdLst/>
            <a:ahLst/>
            <a:cxnLst/>
            <a:rect l="l" t="t" r="r" b="b"/>
            <a:pathLst>
              <a:path w="3111247" h="2947907">
                <a:moveTo>
                  <a:pt x="0" y="0"/>
                </a:moveTo>
                <a:lnTo>
                  <a:pt x="3111247" y="0"/>
                </a:lnTo>
                <a:lnTo>
                  <a:pt x="3111247" y="2947906"/>
                </a:lnTo>
                <a:lnTo>
                  <a:pt x="0" y="2947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676400" y="1728928"/>
            <a:ext cx="12761345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Play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BAB75-5270-AAB3-B6C6-810D6C301638}"/>
              </a:ext>
            </a:extLst>
          </p:cNvPr>
          <p:cNvSpPr txBox="1"/>
          <p:nvPr/>
        </p:nvSpPr>
        <p:spPr>
          <a:xfrm>
            <a:off x="1371600" y="4033757"/>
            <a:ext cx="123018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"In conclusion, our analysis has shed light on key trends, challenges, and opportunities within the Olympic dataset. By leveraging data-driven insights, we can enhance strategic planning and athlete performance.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Moving forward, a commitment to overcoming challenges, embracing effective visualization, and continuous learning will be paramount for driving impactful decision-making in Olympic management."</a:t>
            </a:r>
            <a:endParaRPr lang="en-IN" sz="3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86978" y="3851439"/>
            <a:ext cx="11514044" cy="1985809"/>
            <a:chOff x="0" y="0"/>
            <a:chExt cx="15352059" cy="2647745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15352059" cy="156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Play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2986" y="2018883"/>
              <a:ext cx="13066087" cy="62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Telegraf"/>
                </a:rPr>
                <a:t>FEEDBACK  IS  APPRECIATED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611019" y="750694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>
                <a:moveTo>
                  <a:pt x="0" y="0"/>
                </a:moveTo>
                <a:lnTo>
                  <a:pt x="14418410" y="0"/>
                </a:lnTo>
                <a:lnTo>
                  <a:pt x="14418410" y="5560112"/>
                </a:lnTo>
                <a:lnTo>
                  <a:pt x="0" y="5560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-3959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6185" y="7625725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6779" y="36957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71054" y="356780"/>
            <a:ext cx="7552559" cy="1145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7971" dirty="0">
                <a:solidFill>
                  <a:srgbClr val="FFFFFF"/>
                </a:solidFill>
                <a:latin typeface="Play"/>
              </a:rPr>
              <a:t>Pipeline</a:t>
            </a:r>
          </a:p>
        </p:txBody>
      </p:sp>
      <p:sp>
        <p:nvSpPr>
          <p:cNvPr id="7" name="Freeform 7"/>
          <p:cNvSpPr/>
          <p:nvPr/>
        </p:nvSpPr>
        <p:spPr>
          <a:xfrm>
            <a:off x="10022682" y="-1028700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DB1FE9C-C485-47DE-C007-6573848AE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1823704"/>
              </p:ext>
            </p:extLst>
          </p:nvPr>
        </p:nvGraphicFramePr>
        <p:xfrm>
          <a:off x="2895600" y="1866900"/>
          <a:ext cx="12230100" cy="375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34DAE8C-3833-ECFD-1749-160F8B5A2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665746"/>
              </p:ext>
            </p:extLst>
          </p:nvPr>
        </p:nvGraphicFramePr>
        <p:xfrm>
          <a:off x="2895600" y="5345330"/>
          <a:ext cx="12192000" cy="4416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518329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6779" y="36957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71054" y="356780"/>
            <a:ext cx="10963746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7971" dirty="0">
                <a:solidFill>
                  <a:srgbClr val="FFFFFF"/>
                </a:solidFill>
                <a:latin typeface="Play"/>
              </a:rPr>
              <a:t>Agenda for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0022682" y="-1028700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8191672-A5DB-D9A2-F852-63FCC44F8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337676"/>
              </p:ext>
            </p:extLst>
          </p:nvPr>
        </p:nvGraphicFramePr>
        <p:xfrm>
          <a:off x="1271588" y="1200016"/>
          <a:ext cx="13955243" cy="791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3328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07983" y="36957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71054" y="356780"/>
            <a:ext cx="7552559" cy="1145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7971" dirty="0">
                <a:solidFill>
                  <a:srgbClr val="FFFFFF"/>
                </a:solidFill>
                <a:latin typeface="Play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9354651" y="-82606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rinted document">
                <a:extLst>
                  <a:ext uri="{FF2B5EF4-FFF2-40B4-BE49-F238E27FC236}">
                    <a16:creationId xmlns:a16="http://schemas.microsoft.com/office/drawing/2014/main" id="{0ECE1E86-92EB-BBDF-F9D7-6AC98CF8F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1054" y="2267559"/>
              <a:ext cx="4096277" cy="62128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96277" cy="6212800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231" ay="1764818" az="-173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241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rinted document">
                <a:extLst>
                  <a:ext uri="{FF2B5EF4-FFF2-40B4-BE49-F238E27FC236}">
                    <a16:creationId xmlns:a16="http://schemas.microsoft.com/office/drawing/2014/main" id="{0ECE1E86-92EB-BBDF-F9D7-6AC98CF8F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054" y="2267559"/>
                <a:ext cx="4096277" cy="62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ale icon">
                <a:extLst>
                  <a:ext uri="{FF2B5EF4-FFF2-40B4-BE49-F238E27FC236}">
                    <a16:creationId xmlns:a16="http://schemas.microsoft.com/office/drawing/2014/main" id="{DB466794-6FEF-25E3-73CF-AD76AB77F5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66011" y="2472809"/>
              <a:ext cx="2752640" cy="60075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752640" cy="600754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67661" ay="880755" az="679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6309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ale icon">
                <a:extLst>
                  <a:ext uri="{FF2B5EF4-FFF2-40B4-BE49-F238E27FC236}">
                    <a16:creationId xmlns:a16="http://schemas.microsoft.com/office/drawing/2014/main" id="{DB466794-6FEF-25E3-73CF-AD76AB77F5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6011" y="2472809"/>
                <a:ext cx="2752640" cy="600754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39C57D9-BE48-DD96-DFBF-E86BA89B7AD3}"/>
              </a:ext>
            </a:extLst>
          </p:cNvPr>
          <p:cNvSpPr txBox="1"/>
          <p:nvPr/>
        </p:nvSpPr>
        <p:spPr>
          <a:xfrm>
            <a:off x="8001000" y="2472809"/>
            <a:ext cx="8534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Our analysis delves into the Olympic Athlete dataset alongside the National Olympic Committee (NOC) regions.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Through advanced analytics and visualization, we aim to unveil global sporting trends and regional dynamics.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Join us as we explore this rich dataset to inform strategic decisions in sports management and policy formulation.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6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6800" y="34671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04800" y="40823"/>
            <a:ext cx="15002346" cy="3208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7971" dirty="0">
                <a:solidFill>
                  <a:srgbClr val="FFFFFF"/>
                </a:solidFill>
                <a:latin typeface="Play"/>
              </a:rPr>
              <a:t>Dataset Inspection</a:t>
            </a:r>
          </a:p>
          <a:p>
            <a:pPr algn="l">
              <a:lnSpc>
                <a:spcPts val="8769"/>
              </a:lnSpc>
            </a:pPr>
            <a:r>
              <a:rPr lang="en-US" sz="7971" dirty="0">
                <a:solidFill>
                  <a:srgbClr val="FFFFFF"/>
                </a:solidFill>
                <a:latin typeface="Play"/>
              </a:rPr>
              <a:t>Name: Olympic Dataset</a:t>
            </a:r>
          </a:p>
          <a:p>
            <a:pPr algn="l">
              <a:lnSpc>
                <a:spcPts val="8769"/>
              </a:lnSpc>
            </a:pPr>
            <a:r>
              <a:rPr lang="en-US" sz="3600" u="sng" dirty="0">
                <a:solidFill>
                  <a:srgbClr val="FFFFFF"/>
                </a:solidFill>
                <a:latin typeface="Play"/>
              </a:rPr>
              <a:t>Features include:</a:t>
            </a:r>
          </a:p>
        </p:txBody>
      </p:sp>
      <p:sp>
        <p:nvSpPr>
          <p:cNvPr id="7" name="Freeform 7"/>
          <p:cNvSpPr/>
          <p:nvPr/>
        </p:nvSpPr>
        <p:spPr>
          <a:xfrm>
            <a:off x="11506200" y="-1267128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30109A3-CC96-5003-19FB-FAE7384B5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486853"/>
              </p:ext>
            </p:extLst>
          </p:nvPr>
        </p:nvGraphicFramePr>
        <p:xfrm>
          <a:off x="3100387" y="2805113"/>
          <a:ext cx="104394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5E2031C-BF9B-6E26-EA65-61947C2EC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992061"/>
              </p:ext>
            </p:extLst>
          </p:nvPr>
        </p:nvGraphicFramePr>
        <p:xfrm>
          <a:off x="3100387" y="6629400"/>
          <a:ext cx="10668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02214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6981"/>
              </p:ext>
            </p:extLst>
          </p:nvPr>
        </p:nvGraphicFramePr>
        <p:xfrm>
          <a:off x="9144000" y="2171700"/>
          <a:ext cx="7277100" cy="4804909"/>
        </p:xfrm>
        <a:graphic>
          <a:graphicData uri="http://schemas.openxmlformats.org/drawingml/2006/table">
            <a:tbl>
              <a:tblPr/>
              <a:tblGrid>
                <a:gridCol w="1033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00B0F0"/>
                          </a:solidFill>
                        </a:rPr>
                        <a:t>Limited insights into evolving trends.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1709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36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00B0F0"/>
                          </a:solidFill>
                        </a:rPr>
                        <a:t>Unclear understanding of athlete performance determinants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9870065" y="3619500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800"/>
                </a:lnTo>
                <a:lnTo>
                  <a:pt x="0" y="26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71600" y="2463015"/>
            <a:ext cx="6111342" cy="6370605"/>
            <a:chOff x="0" y="57150"/>
            <a:chExt cx="8148455" cy="8494140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8148455" cy="3050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Play"/>
                </a:rPr>
                <a:t>Problem STATEMENT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54394"/>
              <a:ext cx="7143820" cy="4896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800" b="0" i="0" u="none" strike="noStrike" dirty="0">
                  <a:solidFill>
                    <a:schemeClr val="bg1"/>
                  </a:solidFill>
                  <a:effectLst/>
                  <a:latin typeface="Play" panose="020B0604020202020204" charset="0"/>
                </a:rPr>
                <a:t>Despite the immense popularity and historical significance of the Olympic Games, there remains a need to comprehensively understand and analyze various aspects of this global sporting event.</a:t>
              </a:r>
            </a:p>
            <a:p>
              <a:pPr>
                <a:lnSpc>
                  <a:spcPts val="3639"/>
                </a:lnSpc>
              </a:pPr>
              <a:endParaRPr lang="en-US" sz="2799" dirty="0">
                <a:solidFill>
                  <a:srgbClr val="FFFFFF"/>
                </a:solidFill>
                <a:latin typeface="Play" panose="020B0604020202020204" charset="0"/>
              </a:endParaRPr>
            </a:p>
          </p:txBody>
        </p:sp>
      </p:grpSp>
      <p:sp>
        <p:nvSpPr>
          <p:cNvPr id="9" name="Freeform 5"/>
          <p:cNvSpPr/>
          <p:nvPr/>
        </p:nvSpPr>
        <p:spPr>
          <a:xfrm>
            <a:off x="9758685" y="5648318"/>
            <a:ext cx="272816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3"/>
          <p:cNvSpPr/>
          <p:nvPr/>
        </p:nvSpPr>
        <p:spPr>
          <a:xfrm>
            <a:off x="9695165" y="7527460"/>
            <a:ext cx="315163" cy="265800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7663DAC-F7B2-B4E9-6A47-02D1E0C2F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5654"/>
            <a:ext cx="145874" cy="103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6CA5B0B-FE75-83BB-2F41-2F14907E8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224755"/>
            <a:ext cx="65" cy="75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57C6800-6352-0FBE-9DCA-393948161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5654"/>
            <a:ext cx="145874" cy="103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53D7C68-0384-0323-5924-8F0E83BF5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2646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strategic considerations for future games."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832ED45E-A2D1-35B2-4D8B-3578F6EC1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2646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strategic considerations for future games."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C53D3F7E-0F43-160D-35F6-ED68D2DE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971" y="6554331"/>
            <a:ext cx="6844247" cy="2477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alibri (Body)"/>
              </a:rPr>
              <a:t>Lack of strategic considerations </a:t>
            </a:r>
            <a:endParaRPr lang="en-US" altLang="en-US" sz="3600" b="1" dirty="0">
              <a:solidFill>
                <a:srgbClr val="00B0F0"/>
              </a:solidFill>
              <a:latin typeface="Calibri (Body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alibri (Body)"/>
              </a:rPr>
              <a:t>for future games.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9083" y="1348596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653699" y="220082"/>
            <a:ext cx="1169670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7971" dirty="0">
                <a:solidFill>
                  <a:srgbClr val="FFFFFF"/>
                </a:solidFill>
                <a:latin typeface="Play"/>
              </a:rPr>
              <a:t>Purpose of the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1785952" y="-971534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C6291-5915-A16D-B31E-62EFB0865224}"/>
              </a:ext>
            </a:extLst>
          </p:cNvPr>
          <p:cNvSpPr txBox="1"/>
          <p:nvPr/>
        </p:nvSpPr>
        <p:spPr>
          <a:xfrm>
            <a:off x="795336" y="1634574"/>
            <a:ext cx="16121063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The objective of this Olympic data analysis is to </a:t>
            </a:r>
          </a:p>
          <a:p>
            <a:pPr algn="l"/>
            <a:r>
              <a:rPr lang="en-US" sz="4000" dirty="0">
                <a:solidFill>
                  <a:schemeClr val="bg1"/>
                </a:solidFill>
              </a:rPr>
              <a:t>uncover valuable insights that can inform </a:t>
            </a:r>
          </a:p>
          <a:p>
            <a:pPr algn="l"/>
            <a:endParaRPr lang="en-US" sz="4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athlete training programs,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enhance performance strategies,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promote equitable participation,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and contribute to a deeper understanding of the dynamics of the Olympic Games.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By examining this data, we aim to identify trends, patterns, and factors that influence athlete performance and success, thereby providing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valuable information for </a:t>
            </a:r>
          </a:p>
          <a:p>
            <a:pPr algn="l"/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athletes,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coaches,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sports organizations,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policymakers, and researchers.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Eyes - Disgust">
                <a:extLst>
                  <a:ext uri="{FF2B5EF4-FFF2-40B4-BE49-F238E27FC236}">
                    <a16:creationId xmlns:a16="http://schemas.microsoft.com/office/drawing/2014/main" id="{A6DE3FDA-1234-1523-9A30-07E75823F7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5292534"/>
                  </p:ext>
                </p:extLst>
              </p:nvPr>
            </p:nvGraphicFramePr>
            <p:xfrm>
              <a:off x="10793105" y="1258956"/>
              <a:ext cx="6364948" cy="29969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64948" cy="2996948"/>
                    </a:xfrm>
                    <a:prstGeom prst="rect">
                      <a:avLst/>
                    </a:prstGeom>
                  </am3d:spPr>
                  <am3d:camera>
                    <am3d:pos x="0" y="0" z="52459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3088" d="1000000"/>
                    <am3d:preTrans dx="-1" dy="-101807796" dz="-23970359"/>
                    <am3d:scale>
                      <am3d:sx n="1000000" d="1000000"/>
                      <am3d:sy n="1000000" d="1000000"/>
                      <am3d:sz n="1000000" d="1000000"/>
                    </am3d:scale>
                    <am3d:rot ax="436991" ay="-899703" az="-1136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880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Eyes - Disgust">
                <a:extLst>
                  <a:ext uri="{FF2B5EF4-FFF2-40B4-BE49-F238E27FC236}">
                    <a16:creationId xmlns:a16="http://schemas.microsoft.com/office/drawing/2014/main" id="{A6DE3FDA-1234-1523-9A30-07E75823F7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93105" y="1258956"/>
                <a:ext cx="6364948" cy="299694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6779" y="36957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3089" y="91648"/>
            <a:ext cx="15388109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5400" dirty="0">
                <a:solidFill>
                  <a:srgbClr val="FFFFFF"/>
                </a:solidFill>
                <a:latin typeface="Play"/>
              </a:rPr>
              <a:t>Insights and Findings(Participant count)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8200" y="-268048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80B45-4883-145F-CBFC-125B53BA6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2" y="2472809"/>
            <a:ext cx="8763000" cy="571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21027-4EC3-6043-E1B6-8AC008EE3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592" y="2472810"/>
            <a:ext cx="8153399" cy="5718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CF5DF6-0968-AB54-6A73-4BAF8654B1D2}"/>
              </a:ext>
            </a:extLst>
          </p:cNvPr>
          <p:cNvSpPr txBox="1"/>
          <p:nvPr/>
        </p:nvSpPr>
        <p:spPr>
          <a:xfrm>
            <a:off x="457202" y="1686664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Age Distribution of participants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1B60C-F465-D7D2-293C-444EDBE865C8}"/>
              </a:ext>
            </a:extLst>
          </p:cNvPr>
          <p:cNvSpPr txBox="1"/>
          <p:nvPr/>
        </p:nvSpPr>
        <p:spPr>
          <a:xfrm>
            <a:off x="9706592" y="1568977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Number of participants by sex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86D01-4EAB-63D8-534F-E6A4AA471D2D}"/>
              </a:ext>
            </a:extLst>
          </p:cNvPr>
          <p:cNvSpPr txBox="1"/>
          <p:nvPr/>
        </p:nvSpPr>
        <p:spPr>
          <a:xfrm>
            <a:off x="304800" y="8366943"/>
            <a:ext cx="70164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Max no of participants in the age 23 -21875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Min no of participants in the age 97 - 1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3369F8-26E8-D15A-77EE-634B26928B8B}"/>
              </a:ext>
            </a:extLst>
          </p:cNvPr>
          <p:cNvSpPr txBox="1"/>
          <p:nvPr/>
        </p:nvSpPr>
        <p:spPr>
          <a:xfrm>
            <a:off x="9982200" y="8600336"/>
            <a:ext cx="7420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Male(maximum) participants -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196594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Female - 74522</a:t>
            </a:r>
            <a:r>
              <a:rPr lang="en-IN" dirty="0"/>
              <a:t>le participants               - </a:t>
            </a:r>
            <a:r>
              <a:rPr lang="en-IN" b="0" i="0" dirty="0">
                <a:effectLst/>
                <a:latin typeface="Consolas" panose="020B0609020204030204" pitchFamily="49" charset="0"/>
              </a:rPr>
              <a:t> 74522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79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6779" y="3695700"/>
            <a:ext cx="24354668" cy="11751127"/>
          </a:xfrm>
          <a:custGeom>
            <a:avLst/>
            <a:gdLst/>
            <a:ahLst/>
            <a:cxnLst/>
            <a:rect l="l" t="t" r="r" b="b"/>
            <a:pathLst>
              <a:path w="24354668" h="11751127">
                <a:moveTo>
                  <a:pt x="0" y="0"/>
                </a:moveTo>
                <a:lnTo>
                  <a:pt x="24354668" y="0"/>
                </a:lnTo>
                <a:lnTo>
                  <a:pt x="24354668" y="11751127"/>
                </a:lnTo>
                <a:lnTo>
                  <a:pt x="0" y="1175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3089" y="-7538"/>
            <a:ext cx="15388109" cy="100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69"/>
              </a:lnSpc>
            </a:pPr>
            <a:r>
              <a:rPr lang="en-US" sz="5400" dirty="0">
                <a:solidFill>
                  <a:srgbClr val="FFFFFF"/>
                </a:solidFill>
                <a:latin typeface="Play"/>
              </a:rPr>
              <a:t>Insights and Findings(Participant count)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8200" y="-533273"/>
            <a:ext cx="5706711" cy="5078973"/>
          </a:xfrm>
          <a:custGeom>
            <a:avLst/>
            <a:gdLst/>
            <a:ahLst/>
            <a:cxnLst/>
            <a:rect l="l" t="t" r="r" b="b"/>
            <a:pathLst>
              <a:path w="5706711" h="5078973">
                <a:moveTo>
                  <a:pt x="0" y="0"/>
                </a:moveTo>
                <a:lnTo>
                  <a:pt x="5706711" y="0"/>
                </a:lnTo>
                <a:lnTo>
                  <a:pt x="5706711" y="5078973"/>
                </a:lnTo>
                <a:lnTo>
                  <a:pt x="0" y="5078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4BA74-75D7-D73F-4BCA-D087A063B7D2}"/>
              </a:ext>
            </a:extLst>
          </p:cNvPr>
          <p:cNvSpPr txBox="1"/>
          <p:nvPr/>
        </p:nvSpPr>
        <p:spPr>
          <a:xfrm>
            <a:off x="4843462" y="7444859"/>
            <a:ext cx="1217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F5DF6-0968-AB54-6A73-4BAF8654B1D2}"/>
              </a:ext>
            </a:extLst>
          </p:cNvPr>
          <p:cNvSpPr txBox="1"/>
          <p:nvPr/>
        </p:nvSpPr>
        <p:spPr>
          <a:xfrm>
            <a:off x="313089" y="984881"/>
            <a:ext cx="11098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Sport Distribution of participants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86D01-4EAB-63D8-534F-E6A4AA471D2D}"/>
              </a:ext>
            </a:extLst>
          </p:cNvPr>
          <p:cNvSpPr txBox="1"/>
          <p:nvPr/>
        </p:nvSpPr>
        <p:spPr>
          <a:xfrm>
            <a:off x="12728766" y="1992201"/>
            <a:ext cx="4407403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0" i="0" dirty="0">
                <a:solidFill>
                  <a:schemeClr val="bg1"/>
                </a:solidFill>
                <a:effectLst/>
                <a:latin typeface="Play" panose="020B0604020202020204" charset="0"/>
              </a:rPr>
              <a:t>Number of participants by sport: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0" i="0" dirty="0">
                <a:solidFill>
                  <a:schemeClr val="bg1"/>
                </a:solidFill>
                <a:effectLst/>
                <a:latin typeface="Play" panose="020B0604020202020204" charset="0"/>
              </a:rPr>
              <a:t>Athletics          38624 Gymnastics     26707 Swimming       23195 Shooting          11448 Cycling               10859 Racquets              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0" i="0" dirty="0">
                <a:solidFill>
                  <a:schemeClr val="bg1"/>
                </a:solidFill>
                <a:effectLst/>
                <a:latin typeface="Play" panose="020B0604020202020204" charset="0"/>
              </a:rPr>
              <a:t>Jeu De </a:t>
            </a:r>
            <a:r>
              <a:rPr lang="en-IN" sz="3200" b="0" i="0" dirty="0" err="1">
                <a:solidFill>
                  <a:schemeClr val="bg1"/>
                </a:solidFill>
                <a:effectLst/>
                <a:latin typeface="Play" panose="020B0604020202020204" charset="0"/>
              </a:rPr>
              <a:t>Paume</a:t>
            </a:r>
            <a:r>
              <a:rPr lang="en-IN" sz="3200" b="0" i="0" dirty="0">
                <a:solidFill>
                  <a:schemeClr val="bg1"/>
                </a:solidFill>
                <a:effectLst/>
                <a:latin typeface="Play" panose="020B0604020202020204" charset="0"/>
              </a:rPr>
              <a:t>     11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0" i="0" dirty="0">
                <a:solidFill>
                  <a:schemeClr val="bg1"/>
                </a:solidFill>
                <a:effectLst/>
                <a:latin typeface="Play" panose="020B0604020202020204" charset="0"/>
              </a:rPr>
              <a:t>Roque                     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b="0" i="0" dirty="0">
                <a:solidFill>
                  <a:schemeClr val="bg1"/>
                </a:solidFill>
                <a:effectLst/>
                <a:latin typeface="Play" panose="020B0604020202020204" charset="0"/>
              </a:rPr>
              <a:t>Basque Pelota      2 Aeronautics          1</a:t>
            </a:r>
            <a:endParaRPr lang="en-IN" sz="32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3369F8-26E8-D15A-77EE-634B26928B8B}"/>
              </a:ext>
            </a:extLst>
          </p:cNvPr>
          <p:cNvSpPr txBox="1"/>
          <p:nvPr/>
        </p:nvSpPr>
        <p:spPr>
          <a:xfrm>
            <a:off x="10744200" y="9065328"/>
            <a:ext cx="742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More participation in summer Olympics than winter </a:t>
            </a:r>
            <a:r>
              <a:rPr lang="en-IN" dirty="0" err="1">
                <a:solidFill>
                  <a:schemeClr val="bg1"/>
                </a:solidFill>
              </a:rPr>
              <a:t>olympics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participants               </a:t>
            </a:r>
            <a:r>
              <a:rPr lang="en-IN" dirty="0"/>
              <a:t>- </a:t>
            </a:r>
            <a:r>
              <a:rPr lang="en-IN" b="0" i="0" dirty="0">
                <a:effectLst/>
                <a:latin typeface="Consolas" panose="020B0609020204030204" pitchFamily="49" charset="0"/>
              </a:rPr>
              <a:t> 74522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9B390-60A0-39DD-6A81-837998F61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89" y="2006214"/>
            <a:ext cx="11559244" cy="801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9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845</Words>
  <Application>Microsoft Office PowerPoint</Application>
  <PresentationFormat>Custom</PresentationFormat>
  <Paragraphs>167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Telegraf</vt:lpstr>
      <vt:lpstr>Play</vt:lpstr>
      <vt:lpstr>Montserrat Light</vt:lpstr>
      <vt:lpstr>Play Bold</vt:lpstr>
      <vt:lpstr>Consolas</vt:lpstr>
      <vt:lpstr>Söhne</vt:lpstr>
      <vt:lpstr>Arial</vt:lpstr>
      <vt:lpstr>Calibri</vt:lpstr>
      <vt:lpstr>Calibri (Body)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Graphic Design Project Proposal Infographics by Slidesgo.pptx</dc:title>
  <dc:creator>PASAM</dc:creator>
  <cp:lastModifiedBy>madhu sshree</cp:lastModifiedBy>
  <cp:revision>7</cp:revision>
  <dcterms:created xsi:type="dcterms:W3CDTF">2006-08-16T00:00:00Z</dcterms:created>
  <dcterms:modified xsi:type="dcterms:W3CDTF">2024-04-10T09:18:33Z</dcterms:modified>
  <dc:identifier>DAGB5hLIcJI</dc:identifier>
</cp:coreProperties>
</file>